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395D-AE5B-4BA3-B2D4-93F58D6279AE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160B-744D-46EA-BE3D-F28199E0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Розподілена БД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ru-RU" dirty="0" err="1"/>
              <a:t>ідеальної</a:t>
            </a:r>
            <a:r>
              <a:rPr lang="ru-RU" dirty="0"/>
              <a:t> РБД </a:t>
            </a:r>
            <a:r>
              <a:rPr lang="ru-RU" dirty="0" err="1"/>
              <a:t>або</a:t>
            </a:r>
            <a:r>
              <a:rPr lang="ru-RU" dirty="0"/>
              <a:t> 12 </a:t>
            </a:r>
            <a:r>
              <a:rPr lang="ru-RU" dirty="0" err="1"/>
              <a:t>властивостей</a:t>
            </a:r>
            <a:r>
              <a:rPr lang="ru-RU" dirty="0"/>
              <a:t> Дейта</a:t>
            </a:r>
            <a:endParaRPr lang="ru-RU" b="1" dirty="0" smtClean="0">
              <a:effectLst/>
            </a:endParaRPr>
          </a:p>
          <a:p>
            <a:pPr marL="342900" indent="-342900" fontAlgn="base">
              <a:buFont typeface="+mj-lt"/>
              <a:buAutoNum type="arabicParenR"/>
            </a:pPr>
            <a:r>
              <a:rPr lang="ru-RU" dirty="0"/>
              <a:t>Локальна </a:t>
            </a:r>
            <a:r>
              <a:rPr lang="ru-RU" dirty="0" err="1"/>
              <a:t>автономія</a:t>
            </a:r>
            <a:r>
              <a:rPr lang="ru-RU" dirty="0"/>
              <a:t> (</a:t>
            </a:r>
            <a:r>
              <a:rPr lang="en-US" dirty="0"/>
              <a:t>local autonomy)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Незалежність</a:t>
            </a:r>
            <a:r>
              <a:rPr lang="ru-RU" dirty="0"/>
              <a:t> </a:t>
            </a:r>
            <a:r>
              <a:rPr lang="ru-RU" dirty="0" err="1"/>
              <a:t>вузлів</a:t>
            </a:r>
            <a:r>
              <a:rPr lang="ru-RU" dirty="0"/>
              <a:t> (</a:t>
            </a:r>
            <a:r>
              <a:rPr lang="en-US" dirty="0"/>
              <a:t>no reliance on central site)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Безперервні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(</a:t>
            </a:r>
            <a:r>
              <a:rPr lang="en-US" dirty="0"/>
              <a:t>continuous operation) 24/7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Прозорість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(</a:t>
            </a:r>
            <a:r>
              <a:rPr lang="en-US" dirty="0"/>
              <a:t>location independence)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Прозора</a:t>
            </a:r>
            <a:r>
              <a:rPr lang="ru-RU" dirty="0"/>
              <a:t> </a:t>
            </a:r>
            <a:r>
              <a:rPr lang="ru-RU" dirty="0" err="1"/>
              <a:t>фрагментація</a:t>
            </a:r>
            <a:r>
              <a:rPr lang="ru-RU" dirty="0"/>
              <a:t> (</a:t>
            </a:r>
            <a:r>
              <a:rPr lang="en-US" dirty="0"/>
              <a:t>fragmentation independence)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Прозоре</a:t>
            </a:r>
            <a:r>
              <a:rPr lang="ru-RU" dirty="0"/>
              <a:t> </a:t>
            </a:r>
            <a:r>
              <a:rPr lang="ru-RU" dirty="0" err="1"/>
              <a:t>тиражування</a:t>
            </a:r>
            <a:r>
              <a:rPr lang="ru-RU" dirty="0"/>
              <a:t> (</a:t>
            </a:r>
            <a:r>
              <a:rPr lang="en-US" dirty="0"/>
              <a:t>replication independence)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en-US" dirty="0"/>
              <a:t>distributed query processing)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транзакцій</a:t>
            </a:r>
            <a:r>
              <a:rPr lang="ru-RU" dirty="0"/>
              <a:t> (</a:t>
            </a:r>
            <a:r>
              <a:rPr lang="en-US" dirty="0"/>
              <a:t>distributed transaction processing)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Незалежність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устаткування</a:t>
            </a:r>
            <a:r>
              <a:rPr lang="ru-RU" dirty="0"/>
              <a:t> (</a:t>
            </a:r>
            <a:r>
              <a:rPr lang="en-US" dirty="0"/>
              <a:t>hardware independence)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Незалежність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операційних</a:t>
            </a:r>
            <a:r>
              <a:rPr lang="ru-RU" dirty="0"/>
              <a:t> систем (</a:t>
            </a:r>
            <a:r>
              <a:rPr lang="en-US" dirty="0"/>
              <a:t>operating system independence)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Прозорість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(</a:t>
            </a:r>
            <a:r>
              <a:rPr lang="en-US" dirty="0"/>
              <a:t>network independence)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ru-RU" dirty="0" err="1"/>
              <a:t>Незалежність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r>
              <a:rPr lang="ru-RU" dirty="0"/>
              <a:t> ( </a:t>
            </a:r>
            <a:r>
              <a:rPr lang="en-US" dirty="0"/>
              <a:t>database </a:t>
            </a:r>
            <a:r>
              <a:rPr lang="en-US"/>
              <a:t>independence 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6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Фрагментація та тиражування</a:t>
            </a:r>
            <a:endParaRPr lang="en-US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7540" y="1908048"/>
            <a:ext cx="2964180" cy="96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Поле 2"/>
          <p:cNvSpPr txBox="1"/>
          <p:nvPr/>
        </p:nvSpPr>
        <p:spPr>
          <a:xfrm>
            <a:off x="3398520" y="2074164"/>
            <a:ext cx="2697480" cy="5638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uk-UA" sz="1400">
                <a:effectLst/>
                <a:ea typeface="Calibri"/>
                <a:cs typeface="Times New Roman"/>
              </a:rPr>
              <a:t>Централізоване розташування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385060" y="3910584"/>
            <a:ext cx="1386840" cy="518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Поле 5"/>
          <p:cNvSpPr txBox="1"/>
          <p:nvPr/>
        </p:nvSpPr>
        <p:spPr>
          <a:xfrm>
            <a:off x="2453640" y="4108704"/>
            <a:ext cx="1318260" cy="2667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uk-UA" sz="1200">
                <a:effectLst/>
                <a:ea typeface="Calibri"/>
                <a:cs typeface="Times New Roman"/>
              </a:rPr>
              <a:t>розчленування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21580" y="3849624"/>
            <a:ext cx="173736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Поле 7"/>
          <p:cNvSpPr txBox="1"/>
          <p:nvPr/>
        </p:nvSpPr>
        <p:spPr>
          <a:xfrm>
            <a:off x="5189220" y="3994404"/>
            <a:ext cx="1501140" cy="2438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uk-UA" sz="1200">
                <a:effectLst/>
                <a:ea typeface="Calibri"/>
                <a:cs typeface="Times New Roman"/>
              </a:rPr>
              <a:t>дублювання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26180" y="5503164"/>
            <a:ext cx="18669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Поле 9"/>
          <p:cNvSpPr txBox="1"/>
          <p:nvPr/>
        </p:nvSpPr>
        <p:spPr>
          <a:xfrm>
            <a:off x="3893820" y="5716524"/>
            <a:ext cx="1699260" cy="4953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uk-UA" sz="1200">
                <a:effectLst/>
                <a:ea typeface="Calibri"/>
                <a:cs typeface="Times New Roman"/>
              </a:rPr>
              <a:t>змішане розташування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291840" y="2874264"/>
            <a:ext cx="1005840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709160" y="2874264"/>
            <a:ext cx="822960" cy="97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291840" y="4428744"/>
            <a:ext cx="96012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922520" y="4306824"/>
            <a:ext cx="990600" cy="1196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189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Экран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Розподілена БД</vt:lpstr>
      <vt:lpstr>Фрагментація та тиражування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Розподілена БД</dc:title>
  <dc:creator>kpp</dc:creator>
  <cp:lastModifiedBy>kpp</cp:lastModifiedBy>
  <cp:revision>3</cp:revision>
  <dcterms:created xsi:type="dcterms:W3CDTF">2020-04-24T14:12:18Z</dcterms:created>
  <dcterms:modified xsi:type="dcterms:W3CDTF">2020-04-24T14:21:52Z</dcterms:modified>
</cp:coreProperties>
</file>