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3" r:id="rId3"/>
    <p:sldId id="28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C3D"/>
    <a:srgbClr val="EE954D"/>
    <a:srgbClr val="7997BB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77736" autoAdjust="0"/>
  </p:normalViewPr>
  <p:slideViewPr>
    <p:cSldViewPr showGuides="1">
      <p:cViewPr varScale="1">
        <p:scale>
          <a:sx n="83" d="100"/>
          <a:sy n="83" d="100"/>
        </p:scale>
        <p:origin x="-870" y="-9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2AD3-81E6-466C-95BF-DCD4CEA752A1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C6C8-D970-4DB2-A0B8-470E7C249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8F4A-7384-49F8-BBD4-FF9888BBE7D0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EFAF-59E5-4A07-9587-039B6CA0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8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립스틱 분류</a:t>
            </a:r>
            <a:endParaRPr lang="en-US" altLang="ko-KR" dirty="0" smtClean="0"/>
          </a:p>
          <a:p>
            <a:r>
              <a:rPr lang="ko-KR" altLang="en-US" dirty="0" smtClean="0"/>
              <a:t>계절별</a:t>
            </a:r>
            <a:r>
              <a:rPr lang="ko-KR" altLang="en-US" baseline="0" dirty="0" smtClean="0"/>
              <a:t> 팔레트에 따라 립스틱 분류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3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피부색과 마찬가지로 립스틱 색도 </a:t>
            </a:r>
            <a:r>
              <a:rPr lang="en-US" altLang="ko-KR" dirty="0"/>
              <a:t>4</a:t>
            </a:r>
            <a:r>
              <a:rPr lang="ko-KR" altLang="en-US" dirty="0"/>
              <a:t>가지 계절로 </a:t>
            </a:r>
            <a:r>
              <a:rPr lang="ko-KR" altLang="en-US" dirty="0" err="1"/>
              <a:t>분리되어야함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시중에 판매되는 립스틱을 계절별 색상 팔레트를 이용하여 가까운 쪽으로 봄</a:t>
            </a:r>
            <a:r>
              <a:rPr lang="en-US" altLang="ko-KR" dirty="0"/>
              <a:t>/</a:t>
            </a:r>
            <a:r>
              <a:rPr lang="ko-KR" altLang="en-US" dirty="0"/>
              <a:t>여름</a:t>
            </a:r>
            <a:r>
              <a:rPr lang="en-US" altLang="ko-KR" dirty="0"/>
              <a:t>/</a:t>
            </a:r>
            <a:r>
              <a:rPr lang="ko-KR" altLang="en-US" dirty="0"/>
              <a:t>가을</a:t>
            </a:r>
            <a:r>
              <a:rPr lang="en-US" altLang="ko-KR" dirty="0"/>
              <a:t>/</a:t>
            </a:r>
            <a:r>
              <a:rPr lang="ko-KR" altLang="en-US" dirty="0"/>
              <a:t>겨울 지정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피부색과 마찬가지로 립스틱 색도 </a:t>
            </a:r>
            <a:r>
              <a:rPr lang="en-US" altLang="ko-KR" dirty="0"/>
              <a:t>4</a:t>
            </a:r>
            <a:r>
              <a:rPr lang="ko-KR" altLang="en-US" dirty="0"/>
              <a:t>가지 계절로 </a:t>
            </a:r>
            <a:r>
              <a:rPr lang="ko-KR" altLang="en-US" dirty="0" err="1"/>
              <a:t>분리되어야함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시중에 판매되는 립스틱을 계절별 색상 팔레트를 이용하여 가까운 쪽으로 봄</a:t>
            </a:r>
            <a:r>
              <a:rPr lang="en-US" altLang="ko-KR" dirty="0"/>
              <a:t>/</a:t>
            </a:r>
            <a:r>
              <a:rPr lang="ko-KR" altLang="en-US" dirty="0"/>
              <a:t>여름</a:t>
            </a:r>
            <a:r>
              <a:rPr lang="en-US" altLang="ko-KR" dirty="0"/>
              <a:t>/</a:t>
            </a:r>
            <a:r>
              <a:rPr lang="ko-KR" altLang="en-US" dirty="0"/>
              <a:t>가을</a:t>
            </a:r>
            <a:r>
              <a:rPr lang="en-US" altLang="ko-KR" dirty="0"/>
              <a:t>/</a:t>
            </a:r>
            <a:r>
              <a:rPr lang="ko-KR" altLang="en-US" dirty="0"/>
              <a:t>겨울 지정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피부색과 마찬가지로 립스틱 색도 </a:t>
            </a:r>
            <a:r>
              <a:rPr lang="en-US" altLang="ko-KR" dirty="0"/>
              <a:t>4</a:t>
            </a:r>
            <a:r>
              <a:rPr lang="ko-KR" altLang="en-US" dirty="0"/>
              <a:t>가지 계절로 </a:t>
            </a:r>
            <a:r>
              <a:rPr lang="ko-KR" altLang="en-US" dirty="0" err="1"/>
              <a:t>분리되어야함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시중에 판매되는 립스틱을 계절별 색상 팔레트를 이용하여 가까운 쪽으로 봄</a:t>
            </a:r>
            <a:r>
              <a:rPr lang="en-US" altLang="ko-KR" dirty="0"/>
              <a:t>/</a:t>
            </a:r>
            <a:r>
              <a:rPr lang="ko-KR" altLang="en-US" dirty="0"/>
              <a:t>여름</a:t>
            </a:r>
            <a:r>
              <a:rPr lang="en-US" altLang="ko-KR" dirty="0"/>
              <a:t>/</a:t>
            </a:r>
            <a:r>
              <a:rPr lang="ko-KR" altLang="en-US" dirty="0"/>
              <a:t>가을</a:t>
            </a:r>
            <a:r>
              <a:rPr lang="en-US" altLang="ko-KR" dirty="0"/>
              <a:t>/</a:t>
            </a:r>
            <a:r>
              <a:rPr lang="ko-KR" altLang="en-US" dirty="0"/>
              <a:t>겨울 지정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243" y="2378373"/>
            <a:ext cx="638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Personal color based</a:t>
            </a:r>
          </a:p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Cosmetic recommendation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664" y="3651870"/>
            <a:ext cx="211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2018. 01. 04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김소라</a:t>
            </a: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71430" r="2796" b="6549"/>
          <a:stretch/>
        </p:blipFill>
        <p:spPr bwMode="auto">
          <a:xfrm>
            <a:off x="5148063" y="3269352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hyoon\Desktop\논문\자료\겨울BG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8" y="1741739"/>
            <a:ext cx="4100302" cy="205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29298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0674" y="3260606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4730" y="273520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60232" y="3261742"/>
            <a:ext cx="564125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50674" y="2757686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9488" y="328718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176" y="327916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7793" y="3265547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64416" y="3281159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khyoon\Desktop\논문\자료\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" y="1851670"/>
            <a:ext cx="398627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404"/>
          <a:stretch/>
        </p:blipFill>
        <p:spPr bwMode="auto">
          <a:xfrm>
            <a:off x="5150904" y="3342124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57270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(HSV)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9832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3333750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2831212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91323" y="3338309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326115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37774" y="3337545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41830" y="3326115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74806" y="2859782"/>
            <a:ext cx="504056" cy="534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94542" y="3333750"/>
            <a:ext cx="504056" cy="534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yoon\Desktop\논문\자료\여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6" y="1747180"/>
            <a:ext cx="4113294" cy="20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7620" r="2942" b="50359"/>
          <a:stretch/>
        </p:blipFill>
        <p:spPr bwMode="auto">
          <a:xfrm>
            <a:off x="5150904" y="3265557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69566" y="720421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3888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60668" y="2772260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59832" y="2751747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96000" y="3258304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3888" y="275174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86161" y="3254097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99713" y="3254097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23221" y="326555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hyoon\Desktop\논문\자료\가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7" y="1791874"/>
            <a:ext cx="4034135" cy="20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49150" r="2942" b="28829"/>
          <a:stretch/>
        </p:blipFill>
        <p:spPr bwMode="auto">
          <a:xfrm>
            <a:off x="5148064" y="3270081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67544" y="818282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7944" y="2757686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59832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40351" y="3261742"/>
            <a:ext cx="552187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1908" y="327479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15432" y="3283744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11376" y="327575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36295" y="327575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71430" r="2796" b="6549"/>
          <a:stretch/>
        </p:blipFill>
        <p:spPr bwMode="auto">
          <a:xfrm>
            <a:off x="5148063" y="3269352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hyoon\Desktop\논문\자료\겨울BG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8" y="1741739"/>
            <a:ext cx="4100302" cy="205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29298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0674" y="3260606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4730" y="327241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56176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60232" y="3261742"/>
            <a:ext cx="564125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7944" y="2757686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60880" y="327916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24357" y="3253730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36633" y="327241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52120" y="3269342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67544" y="77155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분류 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시중에 판매되는 립스틱을 계절별 색상 팔레트를 기반으로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색상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HSV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C:\Users\khyoon\Desktop\립스틱\캡처.PNG">
            <a:extLst>
              <a:ext uri="{FF2B5EF4-FFF2-40B4-BE49-F238E27FC236}">
                <a16:creationId xmlns="" xmlns:a16="http://schemas.microsoft.com/office/drawing/2014/main" id="{2EF23093-623E-499E-98F7-DC5C9681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6411"/>
          <a:stretch/>
        </p:blipFill>
        <p:spPr bwMode="auto">
          <a:xfrm>
            <a:off x="251520" y="2067693"/>
            <a:ext cx="2880319" cy="19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hyoon\Desktop\논문\자료\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53" y="2067693"/>
            <a:ext cx="2880006" cy="19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hyoon\Desktop\논문\자료\La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59" y="2080806"/>
            <a:ext cx="2846226" cy="19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khyoon\Desktop\논문\자료\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" y="1851670"/>
            <a:ext cx="398627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404"/>
          <a:stretch/>
        </p:blipFill>
        <p:spPr bwMode="auto">
          <a:xfrm>
            <a:off x="5150904" y="3342124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57270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(RGB)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9832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3333750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2831212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91323" y="3338309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326115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95657" y="333792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37774" y="3337545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74806" y="3339450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241830" y="3343245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yoon\Desktop\논문\자료\여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6" y="1747180"/>
            <a:ext cx="4113294" cy="20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7620" r="2942" b="50359"/>
          <a:stretch/>
        </p:blipFill>
        <p:spPr bwMode="auto">
          <a:xfrm>
            <a:off x="5150904" y="3265557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69566" y="720421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(RGB)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9832" y="3249548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2772260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91323" y="3261742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99713" y="3254097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226404" y="324954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59832" y="2751747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96000" y="3258304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hyoon\Desktop\논문\자료\가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7" y="1791874"/>
            <a:ext cx="4034135" cy="20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49150" r="2942" b="28829"/>
          <a:stretch/>
        </p:blipFill>
        <p:spPr bwMode="auto">
          <a:xfrm>
            <a:off x="5148064" y="3270081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67544" y="818282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(RGB)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1361" y="1796031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59832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52119" y="3247919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48064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76227" y="3276228"/>
            <a:ext cx="564125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1908" y="327479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5625" y="3270081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9681" y="327622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40352" y="3274798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10279" y="3276228"/>
            <a:ext cx="564125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9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71430" r="2796" b="6549"/>
          <a:stretch/>
        </p:blipFill>
        <p:spPr bwMode="auto">
          <a:xfrm>
            <a:off x="5148063" y="3269352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hyoon\Desktop\논문\자료\겨울BG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8" y="1741739"/>
            <a:ext cx="4100302" cy="205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29298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(RGB)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4730" y="3269352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4730" y="273520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50674" y="2757686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43268" y="326554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176" y="327916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1698" y="1741739"/>
            <a:ext cx="504056" cy="5341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23298" y="326813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19242" y="327916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khyoon\Desktop\논문\자료\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" y="1851670"/>
            <a:ext cx="398627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404"/>
          <a:stretch/>
        </p:blipFill>
        <p:spPr bwMode="auto">
          <a:xfrm>
            <a:off x="5150904" y="3342124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57270" y="843558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9832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3333750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2831212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333750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76120" y="3338319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91323" y="3338309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326115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95657" y="3337927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37774" y="3337545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yoon\Desktop\논문\자료\여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6" y="1747180"/>
            <a:ext cx="4113294" cy="20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7620" r="2942" b="50359"/>
          <a:stretch/>
        </p:blipFill>
        <p:spPr bwMode="auto">
          <a:xfrm>
            <a:off x="5150904" y="3265557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369566" y="720421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3888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2772260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91323" y="3261742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99713" y="3254097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226404" y="324954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59832" y="2751747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96000" y="3258304"/>
            <a:ext cx="504056" cy="5341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3888" y="2751747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hyoon\Desktop\논문\자료\가을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7" y="1791874"/>
            <a:ext cx="4034135" cy="20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42" y="75712"/>
            <a:ext cx="314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LIPSTICK CLASSIFICATION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49150" r="2942" b="28829"/>
          <a:stretch/>
        </p:blipFill>
        <p:spPr bwMode="auto">
          <a:xfrm>
            <a:off x="5148064" y="3270081"/>
            <a:ext cx="3144475" cy="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0F7BB5-BCF8-4264-BD60-FE1C60E2F7C3}"/>
              </a:ext>
            </a:extLst>
          </p:cNvPr>
          <p:cNvSpPr txBox="1"/>
          <p:nvPr/>
        </p:nvSpPr>
        <p:spPr>
          <a:xfrm>
            <a:off x="467544" y="818282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(Lab)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	     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 팔레트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7944" y="2757686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59832" y="327479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064" y="3257183"/>
            <a:ext cx="504056" cy="53414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120" y="3249548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40351" y="3261742"/>
            <a:ext cx="552187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56175" y="3261742"/>
            <a:ext cx="564125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19488" y="3270081"/>
            <a:ext cx="504056" cy="534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1908" y="3274798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15432" y="3283744"/>
            <a:ext cx="504056" cy="5341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245</Words>
  <Application>Microsoft Office PowerPoint</Application>
  <PresentationFormat>화면 슬라이드 쇼(16:9)</PresentationFormat>
  <Paragraphs>194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khyoon</cp:lastModifiedBy>
  <cp:revision>249</cp:revision>
  <cp:lastPrinted>2018-01-04T02:04:31Z</cp:lastPrinted>
  <dcterms:created xsi:type="dcterms:W3CDTF">2015-04-29T04:31:15Z</dcterms:created>
  <dcterms:modified xsi:type="dcterms:W3CDTF">2018-01-04T02:19:19Z</dcterms:modified>
</cp:coreProperties>
</file>