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6" r:id="rId2"/>
    <p:sldId id="257" r:id="rId3"/>
    <p:sldId id="258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8D"/>
    <a:srgbClr val="808080"/>
    <a:srgbClr val="FCFCFC"/>
    <a:srgbClr val="E8E8E8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569DE9A-7B60-4ABE-BEB2-8A6C74AFA9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7ACB6BE-D16C-445B-BA97-501C7B54B4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351F6E8-30F1-4DE2-A78F-BB878911FB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B6E6703-8F43-4F00-91E7-86553E16CC6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B3D6C9-1FA6-4300-B0D3-A78CC9430984}" type="slidenum">
              <a:rPr lang="en-US" altLang="en-GH"/>
              <a:pPr/>
              <a:t>‹#›</a:t>
            </a:fld>
            <a:endParaRPr lang="en-US" altLang="en-G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C39066B-8ED6-4AF1-8E4E-4B1E6612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768D795-FCCC-4B0A-B817-82FFEE0008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33530A60-673E-42C3-B117-B153B6DEC5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1AD4E88-9176-4BAA-86D3-2DB5790E21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0ACE430A-CCBB-42C3-B2F7-CE3777E09E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C846E57C-5DAC-4973-96CC-7CB6A5D14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65474-6DFC-421A-85C4-FC2373492554}" type="slidenum">
              <a:rPr lang="en-US" altLang="en-GH"/>
              <a:pPr/>
              <a:t>‹#›</a:t>
            </a:fld>
            <a:endParaRPr lang="en-US" altLang="en-G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">
            <a:extLst>
              <a:ext uri="{FF2B5EF4-FFF2-40B4-BE49-F238E27FC236}">
                <a16:creationId xmlns:a16="http://schemas.microsoft.com/office/drawing/2014/main" id="{4BACEB1F-9AA1-4544-97EE-98B82682FB9A}"/>
              </a:ext>
            </a:extLst>
          </p:cNvPr>
          <p:cNvSpPr>
            <a:spLocks/>
          </p:cNvSpPr>
          <p:nvPr/>
        </p:nvSpPr>
        <p:spPr bwMode="gray">
          <a:xfrm>
            <a:off x="0" y="6048375"/>
            <a:ext cx="2762250" cy="809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0"/>
              </a:cxn>
              <a:cxn ang="0">
                <a:pos x="1740" y="510"/>
              </a:cxn>
              <a:cxn ang="0">
                <a:pos x="1595" y="30"/>
              </a:cxn>
              <a:cxn ang="0">
                <a:pos x="0" y="0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Freeform 41">
            <a:extLst>
              <a:ext uri="{FF2B5EF4-FFF2-40B4-BE49-F238E27FC236}">
                <a16:creationId xmlns:a16="http://schemas.microsoft.com/office/drawing/2014/main" id="{03B67789-22B7-43FA-A3FA-5A7AA5B49AD7}"/>
              </a:ext>
            </a:extLst>
          </p:cNvPr>
          <p:cNvSpPr>
            <a:spLocks/>
          </p:cNvSpPr>
          <p:nvPr/>
        </p:nvSpPr>
        <p:spPr bwMode="gray">
          <a:xfrm>
            <a:off x="2590800" y="4705350"/>
            <a:ext cx="6400800" cy="2152650"/>
          </a:xfrm>
          <a:custGeom>
            <a:avLst/>
            <a:gdLst/>
            <a:ahLst/>
            <a:cxnLst>
              <a:cxn ang="0">
                <a:pos x="1116" y="0"/>
              </a:cxn>
              <a:cxn ang="0">
                <a:pos x="3840" y="636"/>
              </a:cxn>
              <a:cxn ang="0">
                <a:pos x="4032" y="1356"/>
              </a:cxn>
              <a:cxn ang="0">
                <a:pos x="288" y="1356"/>
              </a:cxn>
              <a:cxn ang="0">
                <a:pos x="0" y="828"/>
              </a:cxn>
              <a:cxn ang="0">
                <a:pos x="1116" y="0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Freeform 42">
            <a:extLst>
              <a:ext uri="{FF2B5EF4-FFF2-40B4-BE49-F238E27FC236}">
                <a16:creationId xmlns:a16="http://schemas.microsoft.com/office/drawing/2014/main" id="{DD9B9E06-5C4F-4F26-9E1A-639547194445}"/>
              </a:ext>
            </a:extLst>
          </p:cNvPr>
          <p:cNvSpPr>
            <a:spLocks/>
          </p:cNvSpPr>
          <p:nvPr/>
        </p:nvSpPr>
        <p:spPr bwMode="gray">
          <a:xfrm>
            <a:off x="4400550" y="781050"/>
            <a:ext cx="4743450" cy="5048250"/>
          </a:xfrm>
          <a:custGeom>
            <a:avLst/>
            <a:gdLst/>
            <a:ahLst/>
            <a:cxnLst>
              <a:cxn ang="0">
                <a:pos x="510" y="1098"/>
              </a:cxn>
              <a:cxn ang="0">
                <a:pos x="2280" y="0"/>
              </a:cxn>
              <a:cxn ang="0">
                <a:pos x="2988" y="342"/>
              </a:cxn>
              <a:cxn ang="0">
                <a:pos x="2988" y="2772"/>
              </a:cxn>
              <a:cxn ang="0">
                <a:pos x="1452" y="3060"/>
              </a:cxn>
              <a:cxn ang="0">
                <a:pos x="0" y="2406"/>
              </a:cxn>
              <a:cxn ang="0">
                <a:pos x="510" y="1098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" name="Freeform 43">
            <a:extLst>
              <a:ext uri="{FF2B5EF4-FFF2-40B4-BE49-F238E27FC236}">
                <a16:creationId xmlns:a16="http://schemas.microsoft.com/office/drawing/2014/main" id="{02AD3341-4D17-4728-89D8-4630ED274856}"/>
              </a:ext>
            </a:extLst>
          </p:cNvPr>
          <p:cNvSpPr>
            <a:spLocks/>
          </p:cNvSpPr>
          <p:nvPr/>
        </p:nvSpPr>
        <p:spPr bwMode="gray">
          <a:xfrm>
            <a:off x="4800600" y="0"/>
            <a:ext cx="3276600" cy="2409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1518"/>
              </a:cxn>
              <a:cxn ang="0">
                <a:pos x="2064" y="0"/>
              </a:cxn>
              <a:cxn ang="0">
                <a:pos x="0" y="0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" name="Freeform 79">
            <a:extLst>
              <a:ext uri="{FF2B5EF4-FFF2-40B4-BE49-F238E27FC236}">
                <a16:creationId xmlns:a16="http://schemas.microsoft.com/office/drawing/2014/main" id="{B622073A-03D4-4644-9496-61AC633747E8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583363" cy="7267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6CD9E58C-985B-4518-B4E1-676F72DFE5A6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372225" cy="7072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" name="Line 47">
            <a:extLst>
              <a:ext uri="{FF2B5EF4-FFF2-40B4-BE49-F238E27FC236}">
                <a16:creationId xmlns:a16="http://schemas.microsoft.com/office/drawing/2014/main" id="{0B8DED6D-CAF0-453D-805F-90143BCABB4F}"/>
              </a:ext>
            </a:extLst>
          </p:cNvPr>
          <p:cNvSpPr>
            <a:spLocks noChangeShapeType="1"/>
          </p:cNvSpPr>
          <p:nvPr/>
        </p:nvSpPr>
        <p:spPr bwMode="gray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Line 48">
            <a:extLst>
              <a:ext uri="{FF2B5EF4-FFF2-40B4-BE49-F238E27FC236}">
                <a16:creationId xmlns:a16="http://schemas.microsoft.com/office/drawing/2014/main" id="{F126F596-FF1F-40CA-80C1-C70B148EDD2A}"/>
              </a:ext>
            </a:extLst>
          </p:cNvPr>
          <p:cNvSpPr>
            <a:spLocks noChangeShapeType="1"/>
          </p:cNvSpPr>
          <p:nvPr/>
        </p:nvSpPr>
        <p:spPr bwMode="gray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Line 49">
            <a:extLst>
              <a:ext uri="{FF2B5EF4-FFF2-40B4-BE49-F238E27FC236}">
                <a16:creationId xmlns:a16="http://schemas.microsoft.com/office/drawing/2014/main" id="{47705E5E-0DFC-48C6-AC17-BD8762712730}"/>
              </a:ext>
            </a:extLst>
          </p:cNvPr>
          <p:cNvSpPr>
            <a:spLocks noChangeShapeType="1"/>
          </p:cNvSpPr>
          <p:nvPr/>
        </p:nvSpPr>
        <p:spPr bwMode="gray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40CB0C59-48F6-4B56-95AD-F6990B2F3F5F}"/>
              </a:ext>
            </a:extLst>
          </p:cNvPr>
          <p:cNvSpPr>
            <a:spLocks noChangeShapeType="1"/>
          </p:cNvSpPr>
          <p:nvPr/>
        </p:nvSpPr>
        <p:spPr bwMode="gray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129D0115-3664-4981-97B9-33CA5F2E65B6}"/>
              </a:ext>
            </a:extLst>
          </p:cNvPr>
          <p:cNvSpPr>
            <a:spLocks noChangeShapeType="1"/>
          </p:cNvSpPr>
          <p:nvPr/>
        </p:nvSpPr>
        <p:spPr bwMode="gray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5" name="Line 53">
            <a:extLst>
              <a:ext uri="{FF2B5EF4-FFF2-40B4-BE49-F238E27FC236}">
                <a16:creationId xmlns:a16="http://schemas.microsoft.com/office/drawing/2014/main" id="{5FB06BFB-C64B-4255-9006-8ED401BE77D3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6" name="Line 54">
            <a:extLst>
              <a:ext uri="{FF2B5EF4-FFF2-40B4-BE49-F238E27FC236}">
                <a16:creationId xmlns:a16="http://schemas.microsoft.com/office/drawing/2014/main" id="{79E69402-2004-41B4-8152-A9B2D76D981C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7" name="Line 55">
            <a:extLst>
              <a:ext uri="{FF2B5EF4-FFF2-40B4-BE49-F238E27FC236}">
                <a16:creationId xmlns:a16="http://schemas.microsoft.com/office/drawing/2014/main" id="{89F69CFD-FF62-47AA-8D85-611579D2DA67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" name="Line 56">
            <a:extLst>
              <a:ext uri="{FF2B5EF4-FFF2-40B4-BE49-F238E27FC236}">
                <a16:creationId xmlns:a16="http://schemas.microsoft.com/office/drawing/2014/main" id="{EFBA0C12-6908-4CBD-A648-8DCCC0DA0BD1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9" name="Line 57">
            <a:extLst>
              <a:ext uri="{FF2B5EF4-FFF2-40B4-BE49-F238E27FC236}">
                <a16:creationId xmlns:a16="http://schemas.microsoft.com/office/drawing/2014/main" id="{626671BC-73D0-4868-8746-6916832BEFFB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0" name="Line 58">
            <a:extLst>
              <a:ext uri="{FF2B5EF4-FFF2-40B4-BE49-F238E27FC236}">
                <a16:creationId xmlns:a16="http://schemas.microsoft.com/office/drawing/2014/main" id="{90CFADB9-79EE-4FE6-BCBD-F3A3485FCD98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1" name="Rectangle 59">
            <a:extLst>
              <a:ext uri="{FF2B5EF4-FFF2-40B4-BE49-F238E27FC236}">
                <a16:creationId xmlns:a16="http://schemas.microsoft.com/office/drawing/2014/main" id="{697DCBC1-DCFC-45CF-896D-F60B36ABE8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2" name="Rectangle 60">
            <a:extLst>
              <a:ext uri="{FF2B5EF4-FFF2-40B4-BE49-F238E27FC236}">
                <a16:creationId xmlns:a16="http://schemas.microsoft.com/office/drawing/2014/main" id="{E8BCE3B1-C23B-4F88-BDB7-34A7489C91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3" name="Rectangle 61">
            <a:extLst>
              <a:ext uri="{FF2B5EF4-FFF2-40B4-BE49-F238E27FC236}">
                <a16:creationId xmlns:a16="http://schemas.microsoft.com/office/drawing/2014/main" id="{E04BC8DE-1B6B-4A3D-9E26-3BA790A8ED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C327A251-E54D-483F-A80B-7748F1D027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5" name="Freeform 64">
            <a:extLst>
              <a:ext uri="{FF2B5EF4-FFF2-40B4-BE49-F238E27FC236}">
                <a16:creationId xmlns:a16="http://schemas.microsoft.com/office/drawing/2014/main" id="{30098070-A659-46AE-BE98-08AF3C9DBB62}"/>
              </a:ext>
            </a:extLst>
          </p:cNvPr>
          <p:cNvSpPr>
            <a:spLocks/>
          </p:cNvSpPr>
          <p:nvPr/>
        </p:nvSpPr>
        <p:spPr bwMode="gray">
          <a:xfrm>
            <a:off x="2365375" y="4541838"/>
            <a:ext cx="1009650" cy="1033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"/>
              </a:cxn>
              <a:cxn ang="0">
                <a:pos x="636" y="651"/>
              </a:cxn>
              <a:cxn ang="0">
                <a:pos x="632" y="0"/>
              </a:cxn>
              <a:cxn ang="0">
                <a:pos x="0" y="0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8EA467A7-6C59-44C7-814E-77F8A22F08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7" name="Text Box 38">
            <a:extLst>
              <a:ext uri="{FF2B5EF4-FFF2-40B4-BE49-F238E27FC236}">
                <a16:creationId xmlns:a16="http://schemas.microsoft.com/office/drawing/2014/main" id="{6FA4B79C-9E76-458E-8F90-B8BE5B17D5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3375" y="4714875"/>
            <a:ext cx="13033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>
                <a:latin typeface="Arial Black" pitchFamily="34" charset="0"/>
                <a:cs typeface="+mn-cs"/>
              </a:rPr>
              <a:t>L/O/G/O</a:t>
            </a:r>
          </a:p>
        </p:txBody>
      </p:sp>
      <p:grpSp>
        <p:nvGrpSpPr>
          <p:cNvPr id="28" name="Group 71">
            <a:extLst>
              <a:ext uri="{FF2B5EF4-FFF2-40B4-BE49-F238E27FC236}">
                <a16:creationId xmlns:a16="http://schemas.microsoft.com/office/drawing/2014/main" id="{C222ED92-F1AE-4CC4-8D7E-B5B33276E12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29" name="Freeform 66">
              <a:extLst>
                <a:ext uri="{FF2B5EF4-FFF2-40B4-BE49-F238E27FC236}">
                  <a16:creationId xmlns:a16="http://schemas.microsoft.com/office/drawing/2014/main" id="{5F7F8D7F-F2A7-4E77-8869-45DB016CAB04}"/>
                </a:ext>
              </a:extLst>
            </p:cNvPr>
            <p:cNvSpPr>
              <a:spLocks/>
            </p:cNvSpPr>
            <p:nvPr/>
          </p:nvSpPr>
          <p:spPr bwMode="gray">
            <a:xfrm>
              <a:off x="5088" y="0"/>
              <a:ext cx="672" cy="70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88" y="0"/>
                </a:cxn>
                <a:cxn ang="0">
                  <a:pos x="672" y="0"/>
                </a:cxn>
                <a:cxn ang="0">
                  <a:pos x="672" y="720"/>
                </a:cxn>
                <a:cxn ang="0">
                  <a:pos x="0" y="432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30" name="Freeform 67">
              <a:extLst>
                <a:ext uri="{FF2B5EF4-FFF2-40B4-BE49-F238E27FC236}">
                  <a16:creationId xmlns:a16="http://schemas.microsoft.com/office/drawing/2014/main" id="{F04C9AA6-EC02-46AA-A4F7-B46FDE3DB450}"/>
                </a:ext>
              </a:extLst>
            </p:cNvPr>
            <p:cNvSpPr>
              <a:spLocks/>
            </p:cNvSpPr>
            <p:nvPr/>
          </p:nvSpPr>
          <p:spPr bwMode="gray">
            <a:xfrm>
              <a:off x="5602" y="3496"/>
              <a:ext cx="164" cy="824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0" y="82"/>
                </a:cxn>
                <a:cxn ang="0">
                  <a:pos x="168" y="824"/>
                </a:cxn>
                <a:cxn ang="0">
                  <a:pos x="212" y="822"/>
                </a:cxn>
                <a:cxn ang="0">
                  <a:pos x="206" y="0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31" name="Rectangle 80">
            <a:extLst>
              <a:ext uri="{FF2B5EF4-FFF2-40B4-BE49-F238E27FC236}">
                <a16:creationId xmlns:a16="http://schemas.microsoft.com/office/drawing/2014/main" id="{E6B504C1-E8AC-49CF-98C9-75E3FF7844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2" name="Line 81">
            <a:extLst>
              <a:ext uri="{FF2B5EF4-FFF2-40B4-BE49-F238E27FC236}">
                <a16:creationId xmlns:a16="http://schemas.microsoft.com/office/drawing/2014/main" id="{68D65714-80F9-48E7-9760-59A962CC64BC}"/>
              </a:ext>
            </a:extLst>
          </p:cNvPr>
          <p:cNvSpPr>
            <a:spLocks noChangeShapeType="1"/>
          </p:cNvSpPr>
          <p:nvPr/>
        </p:nvSpPr>
        <p:spPr bwMode="gray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3" name="Rectangle 82">
            <a:extLst>
              <a:ext uri="{FF2B5EF4-FFF2-40B4-BE49-F238E27FC236}">
                <a16:creationId xmlns:a16="http://schemas.microsoft.com/office/drawing/2014/main" id="{3F2A27D4-C8BC-48ED-A16F-86006E1AFC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pic>
        <p:nvPicPr>
          <p:cNvPr id="34" name="Picture 83" descr="water">
            <a:extLst>
              <a:ext uri="{FF2B5EF4-FFF2-40B4-BE49-F238E27FC236}">
                <a16:creationId xmlns:a16="http://schemas.microsoft.com/office/drawing/2014/main" id="{61BD21FB-B22A-4711-B6F8-942BC9872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B5886E3-9B6D-4B68-A7D6-EB98AAF3B5E8}"/>
              </a:ext>
            </a:extLst>
          </p:cNvPr>
          <p:cNvSpPr txBox="1"/>
          <p:nvPr/>
        </p:nvSpPr>
        <p:spPr>
          <a:xfrm>
            <a:off x="7535863" y="6627813"/>
            <a:ext cx="1608137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n-lt"/>
                <a:cs typeface="+mn-cs"/>
              </a:rPr>
              <a:t>www.trungtamtinhoc.edu.vn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9B2196DA-B0C0-4F66-9B99-6966C78B5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F2136CB9-E09C-4D78-A08D-1ADF26855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8EC7B85-89C7-4300-9723-36F7523B4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EBC61A69-1517-49C8-8F51-C2212CE44D69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35046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9F9918-1D75-48F8-BC02-4D096086BC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830579-CE4E-4130-AE7E-4DA772F011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E2A2BF-5CCB-4D78-9420-984EF7C7F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BEB38-8ED0-45F0-9B0F-7B73FEA10130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233868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CDB39F-CB85-42AF-823E-E13DBA754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2B3641-32D3-4E83-A177-950947F2A9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B79064-A0BD-4D33-83AF-E8461A559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C4393-4C96-4659-A33E-CCEECC3780AC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91445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176070-4112-424C-9C09-CD6CF8C87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8AB39-04B7-4695-8751-B7BB3A1CDF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C662F-46D0-4124-BA83-897BCEF6E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97849-B7C2-4C43-A455-B6542178A21C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168944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B3DCB-F029-4A50-88CB-FFE91E7B55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95238-2D0C-4980-A871-5303EDBE4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91A87-6373-4FDD-8C28-27D541362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53B0A-3C64-4425-9A8A-DF0CE8E73733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62437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D2FD0A-1FD3-45AA-BC5B-95BCA2F7B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181465-C8D8-4377-B518-C3D95FEC63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5C2B97-5BD0-4C6F-B165-66D083755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D0E83-E80D-434C-867F-8726FAFFA510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314099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D8FDEE-EBC4-416B-8A37-A36B96F03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AE1263-F4A8-42A5-917C-99A25F33A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4EF220-58AF-4A24-8E15-8F617698F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A4404-8CE0-410F-A2BA-250304FBAE83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2885919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4530C6-7D32-42BD-9AA0-97B341B7C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2FC51B-1F3E-400E-B739-A01F71E19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CA43E4-8C5B-41DE-857E-3F2A557C1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6F5A4-F8B9-4E09-B3FD-C1D272BABE86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5541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76D3E0-B555-404E-A5E7-A996E681D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FF2899-C85A-4898-9AE3-3392EF4E3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F6D4EF-1C07-41F8-A83C-1D72F20C2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1BE5C-0C2A-43E0-9189-ABA2AA2461FA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35997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F157C8-C77B-4B6F-A8F9-5B9AFD616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391023-D1DB-427B-A99B-93D225F1E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E0EB2A-16DE-4C92-B054-3F3F435DD8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F74D0-ED6F-4EA0-B288-5E3B11710E5A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401009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B80B9-78CC-4742-9C63-A70A61EC1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876D9-FD97-48C8-BBE0-8198AF5C5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7C07E-3E95-4BB5-A405-101F40BB5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D6F2-E847-444C-9DAA-AED68E8F6056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110884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6D9ADB-83C7-4A16-BE52-8030E56DA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768C633-0BCE-4970-A3D7-C4C74CAA7F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4BE6CB-88CB-4F2A-BD61-D1FCBF0A70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FD629-B660-4C8F-9BC0-8F937F1A240B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180057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F84E9E-FF89-48B6-AD9D-60938B671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3C853B-D6E8-432C-AD93-0605499F9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BC667F-7857-43E8-B416-7857469BE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71D85-8A3D-4656-B1A4-8C98FA0DE499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312533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049A1F8-3A72-42E3-BCD1-4D8F6F20F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1202AA-11D0-4A8C-924B-6FE0D252E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F8C637-09B5-4464-B413-37B02A7CD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B4E96-AF2A-4915-8088-6D9AF1C7B835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15762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B7C64-C6CD-47D3-89F7-9EE8B12E4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494B5-CC5D-4001-B7E5-0A3916D68A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9A74E0-2BDA-4CB8-B05E-DF892D295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4E068-5CA4-4B00-90EC-F3E919AD53B0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73903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D608B-E539-414D-AA2F-47188D183E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B09C2-90D0-404A-B3B3-C103D1D67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02EFA-4BE7-46CB-A139-1C1D6E648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C15BB-A251-47D9-B420-F235DF033778}" type="slidenum">
              <a:rPr lang="en-US" altLang="en-GH"/>
              <a:pPr/>
              <a:t>‹#›</a:t>
            </a:fld>
            <a:endParaRPr lang="en-US" altLang="en-GH"/>
          </a:p>
        </p:txBody>
      </p:sp>
    </p:spTree>
    <p:extLst>
      <p:ext uri="{BB962C8B-B14F-4D97-AF65-F5344CB8AC3E}">
        <p14:creationId xmlns:p14="http://schemas.microsoft.com/office/powerpoint/2010/main" val="41772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>
            <a:extLst>
              <a:ext uri="{FF2B5EF4-FFF2-40B4-BE49-F238E27FC236}">
                <a16:creationId xmlns:a16="http://schemas.microsoft.com/office/drawing/2014/main" id="{9134185C-511A-42AF-8EFF-A1C602FC7467}"/>
              </a:ext>
            </a:extLst>
          </p:cNvPr>
          <p:cNvSpPr>
            <a:spLocks/>
          </p:cNvSpPr>
          <p:nvPr/>
        </p:nvSpPr>
        <p:spPr bwMode="gray">
          <a:xfrm>
            <a:off x="-9525" y="-9525"/>
            <a:ext cx="9156700" cy="687228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D98184C8-BDA5-484A-8271-80605DB96221}"/>
              </a:ext>
            </a:extLst>
          </p:cNvPr>
          <p:cNvSpPr>
            <a:spLocks/>
          </p:cNvSpPr>
          <p:nvPr/>
        </p:nvSpPr>
        <p:spPr bwMode="gray">
          <a:xfrm>
            <a:off x="-4763" y="5500688"/>
            <a:ext cx="1441451" cy="135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7" name="Line 13">
            <a:extLst>
              <a:ext uri="{FF2B5EF4-FFF2-40B4-BE49-F238E27FC236}">
                <a16:creationId xmlns:a16="http://schemas.microsoft.com/office/drawing/2014/main" id="{2072CB24-D04C-4928-A939-53F46E60368E}"/>
              </a:ext>
            </a:extLst>
          </p:cNvPr>
          <p:cNvSpPr>
            <a:spLocks noChangeShapeType="1"/>
          </p:cNvSpPr>
          <p:nvPr/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8" name="Line 14">
            <a:extLst>
              <a:ext uri="{FF2B5EF4-FFF2-40B4-BE49-F238E27FC236}">
                <a16:creationId xmlns:a16="http://schemas.microsoft.com/office/drawing/2014/main" id="{3C19C9DC-B31A-46FD-A5FF-E1DD6CBA8DD1}"/>
              </a:ext>
            </a:extLst>
          </p:cNvPr>
          <p:cNvSpPr>
            <a:spLocks noChangeShapeType="1"/>
          </p:cNvSpPr>
          <p:nvPr/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9" name="Line 15">
            <a:extLst>
              <a:ext uri="{FF2B5EF4-FFF2-40B4-BE49-F238E27FC236}">
                <a16:creationId xmlns:a16="http://schemas.microsoft.com/office/drawing/2014/main" id="{7AFBAF5C-BDF0-41B9-9F00-42AA4D8D9D86}"/>
              </a:ext>
            </a:extLst>
          </p:cNvPr>
          <p:cNvSpPr>
            <a:spLocks noChangeShapeType="1"/>
          </p:cNvSpPr>
          <p:nvPr/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0" name="Line 16">
            <a:extLst>
              <a:ext uri="{FF2B5EF4-FFF2-40B4-BE49-F238E27FC236}">
                <a16:creationId xmlns:a16="http://schemas.microsoft.com/office/drawing/2014/main" id="{29CA199E-4F34-497E-A2F1-7AE1CF1D062A}"/>
              </a:ext>
            </a:extLst>
          </p:cNvPr>
          <p:cNvSpPr>
            <a:spLocks noChangeShapeType="1"/>
          </p:cNvSpPr>
          <p:nvPr/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1" name="Line 17">
            <a:extLst>
              <a:ext uri="{FF2B5EF4-FFF2-40B4-BE49-F238E27FC236}">
                <a16:creationId xmlns:a16="http://schemas.microsoft.com/office/drawing/2014/main" id="{8DB5328C-A258-4622-993B-89DCCE940658}"/>
              </a:ext>
            </a:extLst>
          </p:cNvPr>
          <p:cNvSpPr>
            <a:spLocks noChangeShapeType="1"/>
          </p:cNvSpPr>
          <p:nvPr/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2" name="Line 18">
            <a:extLst>
              <a:ext uri="{FF2B5EF4-FFF2-40B4-BE49-F238E27FC236}">
                <a16:creationId xmlns:a16="http://schemas.microsoft.com/office/drawing/2014/main" id="{B6680596-42AD-4D4B-8EC9-46FF0E75BAA9}"/>
              </a:ext>
            </a:extLst>
          </p:cNvPr>
          <p:cNvSpPr>
            <a:spLocks noChangeShapeType="1"/>
          </p:cNvSpPr>
          <p:nvPr/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3" name="Line 19">
            <a:extLst>
              <a:ext uri="{FF2B5EF4-FFF2-40B4-BE49-F238E27FC236}">
                <a16:creationId xmlns:a16="http://schemas.microsoft.com/office/drawing/2014/main" id="{D6D6A3EA-7307-4F44-B760-A18F83CB64CF}"/>
              </a:ext>
            </a:extLst>
          </p:cNvPr>
          <p:cNvSpPr>
            <a:spLocks noChangeShapeType="1"/>
          </p:cNvSpPr>
          <p:nvPr/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4" name="Line 20">
            <a:extLst>
              <a:ext uri="{FF2B5EF4-FFF2-40B4-BE49-F238E27FC236}">
                <a16:creationId xmlns:a16="http://schemas.microsoft.com/office/drawing/2014/main" id="{2927357C-70A4-4CDA-9EA2-72944D5D4139}"/>
              </a:ext>
            </a:extLst>
          </p:cNvPr>
          <p:cNvSpPr>
            <a:spLocks noChangeShapeType="1"/>
          </p:cNvSpPr>
          <p:nvPr/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6" name="Line 22">
            <a:extLst>
              <a:ext uri="{FF2B5EF4-FFF2-40B4-BE49-F238E27FC236}">
                <a16:creationId xmlns:a16="http://schemas.microsoft.com/office/drawing/2014/main" id="{21B6C150-C4A1-4D57-A3F4-669BAD5E8427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7" name="Line 23">
            <a:extLst>
              <a:ext uri="{FF2B5EF4-FFF2-40B4-BE49-F238E27FC236}">
                <a16:creationId xmlns:a16="http://schemas.microsoft.com/office/drawing/2014/main" id="{1524D4F1-BCA5-4773-8D7F-8376E3828319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8" name="Line 24">
            <a:extLst>
              <a:ext uri="{FF2B5EF4-FFF2-40B4-BE49-F238E27FC236}">
                <a16:creationId xmlns:a16="http://schemas.microsoft.com/office/drawing/2014/main" id="{3C5ABDC4-A8EC-4BED-8DD5-9D67E8CA7132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9" name="Line 25">
            <a:extLst>
              <a:ext uri="{FF2B5EF4-FFF2-40B4-BE49-F238E27FC236}">
                <a16:creationId xmlns:a16="http://schemas.microsoft.com/office/drawing/2014/main" id="{7068DA7F-1594-4AAA-8907-A16375183AD8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0" name="Line 26">
            <a:extLst>
              <a:ext uri="{FF2B5EF4-FFF2-40B4-BE49-F238E27FC236}">
                <a16:creationId xmlns:a16="http://schemas.microsoft.com/office/drawing/2014/main" id="{82DF6DFC-CF2B-4E4F-8C53-3CD93D90008A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1" name="Line 27">
            <a:extLst>
              <a:ext uri="{FF2B5EF4-FFF2-40B4-BE49-F238E27FC236}">
                <a16:creationId xmlns:a16="http://schemas.microsoft.com/office/drawing/2014/main" id="{05D20FBC-9CEA-452F-A9C3-A055E4DA83EC}"/>
              </a:ext>
            </a:extLst>
          </p:cNvPr>
          <p:cNvSpPr>
            <a:spLocks noChangeShapeType="1"/>
          </p:cNvSpPr>
          <p:nvPr/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FC9A3162-FCB8-4988-948A-126C2BFDE4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3" name="Rectangle 29">
            <a:extLst>
              <a:ext uri="{FF2B5EF4-FFF2-40B4-BE49-F238E27FC236}">
                <a16:creationId xmlns:a16="http://schemas.microsoft.com/office/drawing/2014/main" id="{CF87CCEC-A002-4E5F-B2E3-47BCB9F9B4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4" name="Rectangle 30">
            <a:extLst>
              <a:ext uri="{FF2B5EF4-FFF2-40B4-BE49-F238E27FC236}">
                <a16:creationId xmlns:a16="http://schemas.microsoft.com/office/drawing/2014/main" id="{B32238A0-DF34-4258-AAE8-946AD1F353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5" name="Rectangle 31">
            <a:extLst>
              <a:ext uri="{FF2B5EF4-FFF2-40B4-BE49-F238E27FC236}">
                <a16:creationId xmlns:a16="http://schemas.microsoft.com/office/drawing/2014/main" id="{71182CC2-1181-4B19-B47F-2345DFC838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C7FB0C6A-2EA4-447D-81E6-7C0CBAA7AD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58DA3EEC-D021-44A0-805D-D347FB773B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4803D6A8-8504-4B04-A8E9-4FEAA858F1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DCD763-7394-4C5E-B661-0B908F1E5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H"/>
              <a:t>Edit Master text styles</a:t>
            </a:r>
          </a:p>
          <a:p>
            <a:pPr lvl="1"/>
            <a:r>
              <a:rPr lang="en-US" altLang="en-GH"/>
              <a:t>Second level</a:t>
            </a:r>
          </a:p>
          <a:p>
            <a:pPr lvl="2"/>
            <a:r>
              <a:rPr lang="en-US" altLang="en-GH"/>
              <a:t>Third level</a:t>
            </a:r>
          </a:p>
          <a:p>
            <a:pPr lvl="3"/>
            <a:r>
              <a:rPr lang="en-US" altLang="en-GH"/>
              <a:t>Fourth level</a:t>
            </a:r>
          </a:p>
          <a:p>
            <a:pPr lvl="4"/>
            <a:r>
              <a:rPr lang="en-US" altLang="en-GH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6A0A50D-0298-4B40-BA5F-0C0978A611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A8A5730-753E-4CEC-8F40-4A0B5A2ED8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013940F-A7D7-4A4C-96F1-AAC87E6F93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363F1E-E5B9-4266-BB8E-74129CB9FF1D}" type="slidenum">
              <a:rPr lang="en-US" altLang="en-GH"/>
              <a:pPr/>
              <a:t>‹#›</a:t>
            </a:fld>
            <a:endParaRPr lang="en-US" altLang="en-GH"/>
          </a:p>
        </p:txBody>
      </p:sp>
      <p:sp>
        <p:nvSpPr>
          <p:cNvPr id="1060" name="Freeform 36">
            <a:extLst>
              <a:ext uri="{FF2B5EF4-FFF2-40B4-BE49-F238E27FC236}">
                <a16:creationId xmlns:a16="http://schemas.microsoft.com/office/drawing/2014/main" id="{4FA00729-A85C-4682-81D2-66485CD8D942}"/>
              </a:ext>
            </a:extLst>
          </p:cNvPr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8A3B67A-5966-4FF4-AD48-1A42AFA2B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37" descr="water">
            <a:extLst>
              <a:ext uri="{FF2B5EF4-FFF2-40B4-BE49-F238E27FC236}">
                <a16:creationId xmlns:a16="http://schemas.microsoft.com/office/drawing/2014/main" id="{4D00A13B-C6D8-4F51-9B55-39BA0033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8" descr="3">
            <a:extLst>
              <a:ext uri="{FF2B5EF4-FFF2-40B4-BE49-F238E27FC236}">
                <a16:creationId xmlns:a16="http://schemas.microsoft.com/office/drawing/2014/main" id="{CCB6F125-1766-4B56-9337-2A1BD46E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9BAE644-F965-4C13-BA38-CCACB581838F}"/>
              </a:ext>
            </a:extLst>
          </p:cNvPr>
          <p:cNvSpPr txBox="1"/>
          <p:nvPr/>
        </p:nvSpPr>
        <p:spPr>
          <a:xfrm>
            <a:off x="7535863" y="6627813"/>
            <a:ext cx="1608137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n-lt"/>
                <a:cs typeface="+mn-cs"/>
              </a:rPr>
              <a:t>www.trungtamtinhoc.edu.vn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60" grpId="0" animBg="1"/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0CC17C9-4FE8-4FA0-BBCB-EC4240CB00B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52019" y="1439552"/>
            <a:ext cx="82296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vi-VN" altLang="en-GH" sz="2400" kern="0" dirty="0">
                <a:solidFill>
                  <a:srgbClr val="000000"/>
                </a:solidFill>
              </a:rPr>
              <a:t>Báo cáo đồ án</a:t>
            </a:r>
            <a:br>
              <a:rPr lang="en-US" altLang="en-GH" kern="0" dirty="0">
                <a:solidFill>
                  <a:srgbClr val="000000"/>
                </a:solidFill>
              </a:rPr>
            </a:br>
            <a:r>
              <a:rPr lang="vi-VN" altLang="en-GH" sz="4800" kern="0" dirty="0">
                <a:solidFill>
                  <a:srgbClr val="000000"/>
                </a:solidFill>
              </a:rPr>
              <a:t>Phần mềm lập lịch tiện ích</a:t>
            </a:r>
            <a:endParaRPr lang="en-US" altLang="en-GH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46E7-19CE-4CBB-B2C0-6D6FB286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8469AF1-0C78-4718-9AC1-9229A36C24E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837928" y="-21679"/>
            <a:ext cx="34563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vi-VN" altLang="en-GH" sz="1600" kern="0" dirty="0"/>
              <a:t>Trường ĐH công nghệ thông tin</a:t>
            </a:r>
            <a:endParaRPr lang="en-US" altLang="en-GH" sz="1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12816-8879-427A-A55A-D6609454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" y="56034"/>
            <a:ext cx="878751" cy="70867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E655731-ACFF-452B-B30B-0AF10DB20BE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419872" y="5093368"/>
            <a:ext cx="360860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vi-VN" altLang="en-GH" sz="2400" kern="0" dirty="0"/>
              <a:t>Nhóm thực hiện</a:t>
            </a:r>
          </a:p>
          <a:p>
            <a:pPr algn="ctr"/>
            <a:endParaRPr lang="en-US" altLang="en-GH" kern="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E370F9F-DAC7-4DF1-A53A-0954573FDC2E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926135" y="3490256"/>
            <a:ext cx="360860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vi-VN" altLang="en-GH" sz="2400" kern="0" dirty="0"/>
              <a:t>Giảng viên hướng dẩn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B1AA72-986A-453B-9801-52A146D960E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538692" y="3967776"/>
            <a:ext cx="360860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vi-VN" altLang="en-GH" sz="2400" b="0" kern="0" dirty="0">
                <a:solidFill>
                  <a:schemeClr val="tx1"/>
                </a:solidFill>
              </a:rPr>
              <a:t>Huỳnh Tuấn Anh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06BEE1-C511-421F-8B2D-A2007343359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707517" y="5823070"/>
            <a:ext cx="397410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altLang="en-GH" sz="2000" b="0" kern="0" dirty="0">
                <a:solidFill>
                  <a:schemeClr val="tx1"/>
                </a:solidFill>
              </a:rPr>
              <a:t>Huỳnh Gia Phát -16520910</a:t>
            </a:r>
          </a:p>
          <a:p>
            <a:r>
              <a:rPr lang="vi-VN" altLang="en-GH" sz="2000" b="0" kern="0" dirty="0">
                <a:solidFill>
                  <a:schemeClr val="tx1"/>
                </a:solidFill>
              </a:rPr>
              <a:t>Phạm Chí Kiên - 16520621</a:t>
            </a:r>
          </a:p>
          <a:p>
            <a:r>
              <a:rPr lang="vi-VN" altLang="en-GH" sz="2000" b="0" kern="0" dirty="0">
                <a:solidFill>
                  <a:schemeClr val="tx1"/>
                </a:solidFill>
              </a:rPr>
              <a:t>Trần Minh Nhựt - 16520904</a:t>
            </a:r>
          </a:p>
          <a:p>
            <a:r>
              <a:rPr lang="vi-VN" altLang="en-GH" sz="2000" b="0" kern="0" dirty="0">
                <a:solidFill>
                  <a:schemeClr val="tx1"/>
                </a:solidFill>
              </a:rPr>
              <a:t>Phan Gia Bá Lễ - 16520656</a:t>
            </a:r>
          </a:p>
          <a:p>
            <a:endParaRPr lang="vi-VN" altLang="en-GH" sz="20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9BDE06-FE51-48CD-8D53-2FF8F7D3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Thiết kế giao diện</a:t>
            </a:r>
            <a:endParaRPr lang="en-GH" sz="3200" dirty="0"/>
          </a:p>
        </p:txBody>
      </p:sp>
    </p:spTree>
    <p:extLst>
      <p:ext uri="{BB962C8B-B14F-4D97-AF65-F5344CB8AC3E}">
        <p14:creationId xmlns:p14="http://schemas.microsoft.com/office/powerpoint/2010/main" val="320949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9BDE06-FE51-48CD-8D53-2FF8F7D3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89" y="540986"/>
            <a:ext cx="2170584" cy="927100"/>
          </a:xfrm>
        </p:spPr>
        <p:txBody>
          <a:bodyPr/>
          <a:lstStyle/>
          <a:p>
            <a:r>
              <a:rPr lang="vi-VN" sz="3200" dirty="0"/>
              <a:t>Kết luận</a:t>
            </a:r>
            <a:endParaRPr lang="en-GH" sz="3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9DE4984-02E7-4193-86BC-E9C11B4EF58B}"/>
              </a:ext>
            </a:extLst>
          </p:cNvPr>
          <p:cNvSpPr txBox="1">
            <a:spLocks/>
          </p:cNvSpPr>
          <p:nvPr/>
        </p:nvSpPr>
        <p:spPr bwMode="black">
          <a:xfrm>
            <a:off x="3203848" y="1236311"/>
            <a:ext cx="2808312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2400" kern="0" dirty="0"/>
              <a:t>Kết quả đạt được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97B38B2-BB7A-41E5-BEDB-7AEFE17612DB}"/>
              </a:ext>
            </a:extLst>
          </p:cNvPr>
          <p:cNvSpPr txBox="1">
            <a:spLocks/>
          </p:cNvSpPr>
          <p:nvPr/>
        </p:nvSpPr>
        <p:spPr bwMode="black">
          <a:xfrm>
            <a:off x="1403648" y="2780928"/>
            <a:ext cx="137471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2400" kern="0" dirty="0"/>
              <a:t>Hạn chế</a:t>
            </a:r>
            <a:endParaRPr lang="en-GH" sz="2400" kern="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DEF634F-C4C6-4079-8B69-A3E0EDA72F55}"/>
              </a:ext>
            </a:extLst>
          </p:cNvPr>
          <p:cNvSpPr txBox="1">
            <a:spLocks/>
          </p:cNvSpPr>
          <p:nvPr/>
        </p:nvSpPr>
        <p:spPr bwMode="black">
          <a:xfrm>
            <a:off x="5004048" y="2780928"/>
            <a:ext cx="288032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2400" kern="0" dirty="0"/>
              <a:t>Hướng phát triển</a:t>
            </a:r>
            <a:endParaRPr lang="en-GH" sz="2400" kern="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38AE3A9-5517-41BC-9D00-DFC544E96D23}"/>
              </a:ext>
            </a:extLst>
          </p:cNvPr>
          <p:cNvSpPr txBox="1">
            <a:spLocks/>
          </p:cNvSpPr>
          <p:nvPr/>
        </p:nvSpPr>
        <p:spPr bwMode="black">
          <a:xfrm>
            <a:off x="2059224" y="1699860"/>
            <a:ext cx="5321087" cy="122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2000" kern="0" dirty="0">
                <a:solidFill>
                  <a:schemeClr val="tx1"/>
                </a:solidFill>
              </a:rPr>
              <a:t>Xây dựng được chương trình đáp ứng các yêu cầu lập lịch cơ bản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9EFFFB0-E04A-4039-910C-15976A78E6DD}"/>
              </a:ext>
            </a:extLst>
          </p:cNvPr>
          <p:cNvSpPr txBox="1">
            <a:spLocks/>
          </p:cNvSpPr>
          <p:nvPr/>
        </p:nvSpPr>
        <p:spPr bwMode="black">
          <a:xfrm>
            <a:off x="489789" y="3691801"/>
            <a:ext cx="3240360" cy="122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2000" kern="0" dirty="0">
                <a:solidFill>
                  <a:schemeClr val="tx1"/>
                </a:solidFill>
              </a:rPr>
              <a:t>Xây dựng được chương trình đáp ứng các yêu cầu lập lịch cơ bản</a:t>
            </a:r>
          </a:p>
        </p:txBody>
      </p:sp>
    </p:spTree>
    <p:extLst>
      <p:ext uri="{BB962C8B-B14F-4D97-AF65-F5344CB8AC3E}">
        <p14:creationId xmlns:p14="http://schemas.microsoft.com/office/powerpoint/2010/main" val="89248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59347-7BE2-4FDA-8C10-3D9975649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735501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001CB26F-3767-4257-BD1A-73E87407A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030" y="733202"/>
            <a:ext cx="3427412" cy="927100"/>
          </a:xfrm>
        </p:spPr>
        <p:txBody>
          <a:bodyPr/>
          <a:lstStyle/>
          <a:p>
            <a:pPr>
              <a:defRPr/>
            </a:pPr>
            <a:r>
              <a:rPr lang="vi-VN" sz="3600" dirty="0"/>
              <a:t>Nọi dung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3092178-7633-43B2-A00C-E8DB3FCC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  <p:sp>
        <p:nvSpPr>
          <p:cNvPr id="26" name="AutoShape 5">
            <a:extLst>
              <a:ext uri="{FF2B5EF4-FFF2-40B4-BE49-F238E27FC236}">
                <a16:creationId xmlns:a16="http://schemas.microsoft.com/office/drawing/2014/main" id="{9EE691AC-2810-466D-90E3-3F632D39C7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95736" y="4581128"/>
            <a:ext cx="4680520" cy="57606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GH" b="1" dirty="0" err="1"/>
              <a:t>Tổng</a:t>
            </a:r>
            <a:r>
              <a:rPr lang="en-US" altLang="en-GH" b="1" dirty="0"/>
              <a:t> </a:t>
            </a:r>
            <a:r>
              <a:rPr lang="en-US" altLang="en-GH" b="1" dirty="0" err="1"/>
              <a:t>kết</a:t>
            </a:r>
            <a:endParaRPr lang="en-US" altLang="en-GH" b="1" dirty="0"/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687095DE-96D6-4019-A41E-7F34656DF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88395" y="3864992"/>
            <a:ext cx="4680520" cy="57606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GH" b="1" dirty="0" err="1"/>
              <a:t>Cài</a:t>
            </a:r>
            <a:r>
              <a:rPr lang="en-US" altLang="en-GH" b="1" dirty="0"/>
              <a:t> </a:t>
            </a:r>
            <a:r>
              <a:rPr lang="en-US" altLang="en-GH" b="1" dirty="0" err="1"/>
              <a:t>đặt</a:t>
            </a:r>
            <a:r>
              <a:rPr lang="en-US" altLang="en-GH" b="1" dirty="0"/>
              <a:t> </a:t>
            </a:r>
            <a:r>
              <a:rPr lang="en-US" altLang="en-GH" b="1" dirty="0" err="1"/>
              <a:t>phần</a:t>
            </a:r>
            <a:r>
              <a:rPr lang="en-US" altLang="en-GH" b="1" dirty="0"/>
              <a:t> </a:t>
            </a:r>
            <a:r>
              <a:rPr lang="en-US" altLang="en-GH" b="1" dirty="0" err="1"/>
              <a:t>mềm</a:t>
            </a:r>
            <a:endParaRPr lang="en-US" altLang="en-GH" b="1" dirty="0"/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9AC8E070-B470-46D1-AC44-DC63010831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78264" y="3212976"/>
            <a:ext cx="4680520" cy="57606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GH" b="1" dirty="0" err="1">
                <a:solidFill>
                  <a:srgbClr val="000000"/>
                </a:solidFill>
              </a:rPr>
              <a:t>Thiết</a:t>
            </a:r>
            <a:r>
              <a:rPr lang="en-US" altLang="en-GH" b="1" dirty="0">
                <a:solidFill>
                  <a:srgbClr val="000000"/>
                </a:solidFill>
              </a:rPr>
              <a:t> </a:t>
            </a:r>
            <a:r>
              <a:rPr lang="en-US" altLang="en-GH" b="1" dirty="0" err="1">
                <a:solidFill>
                  <a:srgbClr val="000000"/>
                </a:solidFill>
              </a:rPr>
              <a:t>kế</a:t>
            </a:r>
            <a:endParaRPr lang="en-US" altLang="en-GH" b="1" dirty="0"/>
          </a:p>
        </p:txBody>
      </p:sp>
      <p:sp>
        <p:nvSpPr>
          <p:cNvPr id="29" name="AutoShape 8">
            <a:extLst>
              <a:ext uri="{FF2B5EF4-FFF2-40B4-BE49-F238E27FC236}">
                <a16:creationId xmlns:a16="http://schemas.microsoft.com/office/drawing/2014/main" id="{63A11BE7-EC6A-4F83-AAAB-77286D2597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88395" y="2568848"/>
            <a:ext cx="4680520" cy="57606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GH" b="1" dirty="0" err="1"/>
              <a:t>Phân</a:t>
            </a:r>
            <a:r>
              <a:rPr lang="en-US" altLang="en-GH" b="1" dirty="0"/>
              <a:t> </a:t>
            </a:r>
            <a:r>
              <a:rPr lang="en-US" altLang="en-GH" b="1" dirty="0" err="1"/>
              <a:t>tích</a:t>
            </a:r>
            <a:r>
              <a:rPr lang="en-US" altLang="en-GH" b="1" dirty="0"/>
              <a:t> </a:t>
            </a:r>
            <a:r>
              <a:rPr lang="en-US" altLang="en-GH" b="1" dirty="0" err="1"/>
              <a:t>yêu</a:t>
            </a:r>
            <a:r>
              <a:rPr lang="en-US" altLang="en-GH" b="1" dirty="0"/>
              <a:t> </a:t>
            </a:r>
            <a:r>
              <a:rPr lang="en-US" altLang="en-GH" b="1" dirty="0" err="1"/>
              <a:t>cầu</a:t>
            </a:r>
            <a:r>
              <a:rPr lang="en-US" altLang="en-GH" b="1" dirty="0"/>
              <a:t> </a:t>
            </a:r>
            <a:r>
              <a:rPr lang="en-US" altLang="en-GH" b="1" dirty="0" err="1"/>
              <a:t>phần</a:t>
            </a:r>
            <a:r>
              <a:rPr lang="en-US" altLang="en-GH" b="1" dirty="0"/>
              <a:t> </a:t>
            </a:r>
            <a:r>
              <a:rPr lang="en-US" altLang="en-GH" b="1" dirty="0" err="1"/>
              <a:t>mềm</a:t>
            </a:r>
            <a:endParaRPr lang="en-US" altLang="en-GH" b="1" dirty="0"/>
          </a:p>
        </p:txBody>
      </p:sp>
      <p:sp>
        <p:nvSpPr>
          <p:cNvPr id="66" name="AutoShape 8">
            <a:extLst>
              <a:ext uri="{FF2B5EF4-FFF2-40B4-BE49-F238E27FC236}">
                <a16:creationId xmlns:a16="http://schemas.microsoft.com/office/drawing/2014/main" id="{343FB04F-8F5B-4056-BEF8-71CE9EDC8B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74757" y="1916832"/>
            <a:ext cx="4680520" cy="57606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GH" b="1" dirty="0" err="1"/>
              <a:t>Hiện</a:t>
            </a:r>
            <a:r>
              <a:rPr lang="en-US" altLang="en-GH" b="1" dirty="0"/>
              <a:t> </a:t>
            </a:r>
            <a:r>
              <a:rPr lang="en-US" altLang="en-GH" b="1" dirty="0" err="1"/>
              <a:t>trạng</a:t>
            </a:r>
            <a:r>
              <a:rPr lang="en-US" altLang="en-GH" b="1" dirty="0"/>
              <a:t> </a:t>
            </a:r>
            <a:r>
              <a:rPr lang="en-US" altLang="en-GH" b="1" dirty="0" err="1"/>
              <a:t>và</a:t>
            </a:r>
            <a:r>
              <a:rPr lang="en-US" altLang="en-GH" b="1" dirty="0"/>
              <a:t> </a:t>
            </a:r>
            <a:r>
              <a:rPr lang="en-US" altLang="en-GH" b="1" dirty="0" err="1"/>
              <a:t>yêu</a:t>
            </a:r>
            <a:r>
              <a:rPr lang="en-US" altLang="en-GH" b="1" dirty="0"/>
              <a:t> </a:t>
            </a:r>
            <a:r>
              <a:rPr lang="en-US" altLang="en-GH" b="1" dirty="0" err="1"/>
              <a:t>cầu</a:t>
            </a:r>
            <a:r>
              <a:rPr lang="en-US" altLang="en-GH" b="1" dirty="0"/>
              <a:t> </a:t>
            </a:r>
            <a:r>
              <a:rPr lang="en-US" altLang="en-GH" b="1" dirty="0" err="1"/>
              <a:t>thực</a:t>
            </a:r>
            <a:r>
              <a:rPr lang="en-US" altLang="en-GH" b="1" dirty="0"/>
              <a:t> </a:t>
            </a:r>
            <a:r>
              <a:rPr lang="en-US" altLang="en-GH" b="1" dirty="0" err="1"/>
              <a:t>tế</a:t>
            </a:r>
            <a:endParaRPr lang="en-US" altLang="en-GH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B62E8ED-342D-4DC7-A5DA-B2C73CC64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337" y="1349250"/>
            <a:ext cx="8229600" cy="927100"/>
          </a:xfrm>
        </p:spPr>
        <p:txBody>
          <a:bodyPr/>
          <a:lstStyle/>
          <a:p>
            <a:pPr>
              <a:defRPr/>
            </a:pPr>
            <a:r>
              <a:rPr lang="vi-VN" sz="3200" dirty="0"/>
              <a:t>Hiện trạng 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endParaRPr lang="en-US" sz="32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350B82-2585-48B8-BED9-298F699516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12438" y="2226862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en-US" altLang="en-GH" sz="2400" b="1" dirty="0" err="1"/>
              <a:t>Ngành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công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nghệ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thông</a:t>
            </a:r>
            <a:r>
              <a:rPr lang="en-US" altLang="en-GH" sz="2400" b="1" dirty="0"/>
              <a:t> tin </a:t>
            </a:r>
            <a:r>
              <a:rPr lang="en-US" altLang="en-GH" sz="2400" b="1" dirty="0" err="1"/>
              <a:t>không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ngừng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phát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triển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và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đạt</a:t>
            </a:r>
            <a:r>
              <a:rPr lang="en-US" altLang="en-GH" sz="2400" b="1" dirty="0"/>
              <a:t> đ</a:t>
            </a:r>
            <a:r>
              <a:rPr lang="vi-VN" altLang="en-GH" sz="2400" b="1" dirty="0"/>
              <a:t>ư</a:t>
            </a:r>
            <a:r>
              <a:rPr lang="en-US" altLang="en-GH" sz="2400" b="1" dirty="0" err="1"/>
              <a:t>ợc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nhiều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thành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tựu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quan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trọng</a:t>
            </a:r>
            <a:endParaRPr lang="en-US" altLang="en-GH" sz="2400" b="1" dirty="0"/>
          </a:p>
          <a:p>
            <a:pPr>
              <a:buSzPct val="90000"/>
            </a:pPr>
            <a:r>
              <a:rPr lang="en-US" altLang="en-GH" sz="2400" b="1" dirty="0" err="1"/>
              <a:t>Vấn</a:t>
            </a:r>
            <a:r>
              <a:rPr lang="en-US" altLang="en-GH" sz="2400" b="1" dirty="0"/>
              <a:t> </a:t>
            </a:r>
            <a:r>
              <a:rPr lang="en-US" altLang="en-GH" sz="2400" b="1" dirty="0" err="1"/>
              <a:t>đề</a:t>
            </a:r>
            <a:r>
              <a:rPr lang="en-US" altLang="en-GH" sz="2400" b="1" dirty="0"/>
              <a:t> </a:t>
            </a:r>
            <a:r>
              <a:rPr lang="vi-VN" altLang="en-GH" sz="2400" b="1" dirty="0"/>
              <a:t>quản lí thời gian làm việc hiệu quả là cực kì quan trọng</a:t>
            </a:r>
            <a:endParaRPr lang="en-US" altLang="en-GH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480A03E-E41D-4D3F-B3FA-BD966822E12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45433" y="3842937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3200" kern="0" dirty="0"/>
              <a:t>Hướng giải quyết</a:t>
            </a:r>
            <a:endParaRPr lang="en-US" sz="3200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29947E-5C3A-48D1-B647-7B54AB1ACC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11639" y="4745629"/>
            <a:ext cx="7004777" cy="11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SzPct val="90000"/>
            </a:pPr>
            <a:r>
              <a:rPr lang="vi-VN" altLang="en-GH" sz="2400" b="1" kern="0" dirty="0"/>
              <a:t>Tạo ra phần mềm tiện ích quản lí thời gian hiệu quả</a:t>
            </a:r>
            <a:endParaRPr lang="en-US" altLang="en-GH" sz="2400" b="1" kern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F77A39-C569-4A5E-B396-515BFE141323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92437" y="333562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000" kern="0" dirty="0"/>
              <a:t>Hiện trạng </a:t>
            </a:r>
            <a:r>
              <a:rPr lang="en-US" sz="4000" kern="0" dirty="0"/>
              <a:t>v</a:t>
            </a:r>
            <a:r>
              <a:rPr lang="vi-VN" sz="4000" kern="0" dirty="0"/>
              <a:t>à yêu cầu thực tế</a:t>
            </a:r>
            <a:endParaRPr lang="en-US" sz="40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B62E8ED-342D-4DC7-A5DA-B2C73CC64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103" y="1273262"/>
            <a:ext cx="8229600" cy="9271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350B82-2585-48B8-BED9-298F699516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2564904"/>
            <a:ext cx="8003232" cy="3023468"/>
          </a:xfrm>
        </p:spPr>
        <p:txBody>
          <a:bodyPr/>
          <a:lstStyle/>
          <a:p>
            <a:pPr marL="0" indent="0">
              <a:buSzPct val="90000"/>
              <a:buNone/>
            </a:pPr>
            <a:r>
              <a:rPr lang="en-US" altLang="en-GH" sz="2400" dirty="0"/>
              <a:t>_ </a:t>
            </a:r>
            <a:r>
              <a:rPr lang="en-US" altLang="en-GH" sz="2400" dirty="0" err="1"/>
              <a:t>Giúp</a:t>
            </a:r>
            <a:r>
              <a:rPr lang="vi-VN" altLang="en-GH" sz="2400" dirty="0"/>
              <a:t> người dùng quản lí thời gian làm việc</a:t>
            </a:r>
            <a:endParaRPr lang="en-US" altLang="en-GH" sz="2400" dirty="0"/>
          </a:p>
          <a:p>
            <a:pPr marL="0" indent="0">
              <a:buSzPct val="90000"/>
              <a:buNone/>
            </a:pPr>
            <a:endParaRPr lang="en-US" altLang="en-GH" sz="2400" dirty="0"/>
          </a:p>
          <a:p>
            <a:pPr marL="0" indent="0">
              <a:buSzPct val="90000"/>
              <a:buNone/>
            </a:pPr>
            <a:r>
              <a:rPr lang="en-US" altLang="en-GH" sz="2400" dirty="0"/>
              <a:t>_</a:t>
            </a:r>
            <a:r>
              <a:rPr lang="vi-VN" altLang="en-GH" sz="2400" dirty="0"/>
              <a:t>Nắm vững kiến thức C#</a:t>
            </a:r>
          </a:p>
          <a:p>
            <a:pPr marL="0" indent="0">
              <a:buSzPct val="90000"/>
              <a:buNone/>
            </a:pPr>
            <a:endParaRPr lang="vi-VN" altLang="en-GH" sz="2400" dirty="0"/>
          </a:p>
          <a:p>
            <a:pPr marL="0" indent="0">
              <a:buSzPct val="90000"/>
              <a:buNone/>
            </a:pPr>
            <a:r>
              <a:rPr lang="vi-VN" altLang="en-GH" sz="2400" dirty="0"/>
              <a:t>_Chống rớt môn Lập trình trực quan</a:t>
            </a:r>
            <a:endParaRPr lang="en-US" altLang="en-G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B62E8ED-342D-4DC7-A5DA-B2C73CC64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087" y="626058"/>
            <a:ext cx="8229600" cy="927100"/>
          </a:xfrm>
        </p:spPr>
        <p:txBody>
          <a:bodyPr/>
          <a:lstStyle/>
          <a:p>
            <a:pPr>
              <a:defRPr/>
            </a:pPr>
            <a:r>
              <a:rPr lang="vi-VN" sz="3200" dirty="0"/>
              <a:t>Xác định yêu cầu của hệ thống</a:t>
            </a:r>
            <a:endParaRPr lang="en-US" sz="32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350B82-2585-48B8-BED9-298F699516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1675" y="1844824"/>
            <a:ext cx="8003232" cy="3023468"/>
          </a:xfrm>
        </p:spPr>
        <p:txBody>
          <a:bodyPr/>
          <a:lstStyle/>
          <a:p>
            <a:pPr marL="0" indent="0">
              <a:buSzPct val="90000"/>
              <a:buNone/>
            </a:pPr>
            <a:r>
              <a:rPr lang="en-US" altLang="en-GH" sz="2400" dirty="0"/>
              <a:t>_</a:t>
            </a:r>
            <a:r>
              <a:rPr lang="vi-VN" altLang="en-GH" sz="2400" dirty="0"/>
              <a:t>Yêu cầu nghiệp vụ</a:t>
            </a:r>
          </a:p>
          <a:p>
            <a:pPr marL="0" indent="0">
              <a:buSzPct val="90000"/>
              <a:buNone/>
            </a:pPr>
            <a:r>
              <a:rPr lang="vi-VN" altLang="en-GH" sz="2400" dirty="0"/>
              <a:t>	+ Đối với người dùng: được sử dụng tất cả các tính năng của phần mềm được cho phép</a:t>
            </a:r>
            <a:endParaRPr lang="en-US" altLang="en-GH" sz="2400" dirty="0"/>
          </a:p>
          <a:p>
            <a:pPr marL="0" indent="0">
              <a:buSzPct val="90000"/>
              <a:buNone/>
            </a:pPr>
            <a:endParaRPr lang="en-US" altLang="en-G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3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B62E8ED-342D-4DC7-A5DA-B2C73CC64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087" y="626058"/>
            <a:ext cx="8229600" cy="927100"/>
          </a:xfrm>
        </p:spPr>
        <p:txBody>
          <a:bodyPr/>
          <a:lstStyle/>
          <a:p>
            <a:pPr>
              <a:defRPr/>
            </a:pPr>
            <a:r>
              <a:rPr lang="vi-VN" sz="3200" dirty="0"/>
              <a:t>Xác định yêu cầu của hệ thống</a:t>
            </a:r>
            <a:endParaRPr lang="en-US" sz="32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350B82-2585-48B8-BED9-298F699516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4508" y="1700808"/>
            <a:ext cx="8003232" cy="4896544"/>
          </a:xfrm>
        </p:spPr>
        <p:txBody>
          <a:bodyPr/>
          <a:lstStyle/>
          <a:p>
            <a:pPr marL="0" indent="0">
              <a:buSzPct val="90000"/>
              <a:buNone/>
            </a:pPr>
            <a:r>
              <a:rPr lang="en-US" altLang="en-GH" sz="2400" dirty="0"/>
              <a:t>_</a:t>
            </a:r>
            <a:r>
              <a:rPr lang="vi-VN" altLang="en-GH" sz="2400" dirty="0"/>
              <a:t>Yêu cầu phi chức năng</a:t>
            </a:r>
          </a:p>
          <a:p>
            <a:pPr marL="0" indent="0">
              <a:buSzPct val="90000"/>
              <a:buNone/>
            </a:pPr>
            <a:r>
              <a:rPr lang="vi-VN" altLang="en-GH" sz="2400" dirty="0"/>
              <a:t>	+ Giao diện: </a:t>
            </a:r>
          </a:p>
          <a:p>
            <a:pPr marL="0" indent="0">
              <a:buSzPct val="90000"/>
              <a:buNone/>
            </a:pPr>
            <a:r>
              <a:rPr lang="vi-VN" altLang="en-GH" sz="2400" dirty="0"/>
              <a:t>		</a:t>
            </a:r>
            <a:r>
              <a:rPr lang="vi-VN" altLang="en-GH" sz="2400" dirty="0">
                <a:sym typeface="Symbol" panose="05050102010706020507" pitchFamily="18" charset="2"/>
              </a:rPr>
              <a:t>K</a:t>
            </a:r>
            <a:r>
              <a:rPr lang="vi-VN" altLang="en-GH" sz="2400" dirty="0"/>
              <a:t>hông quá phức tạp</a:t>
            </a:r>
          </a:p>
          <a:p>
            <a:pPr marL="0" indent="0">
              <a:buSzPct val="90000"/>
              <a:buNone/>
            </a:pPr>
            <a:r>
              <a:rPr lang="vi-VN" altLang="en-GH" sz="2400" dirty="0"/>
              <a:t>		</a:t>
            </a:r>
            <a:r>
              <a:rPr lang="vi-VN" altLang="en-GH" sz="2400" dirty="0">
                <a:sym typeface="Symbol" panose="05050102010706020507" pitchFamily="18" charset="2"/>
              </a:rPr>
              <a:t> M</a:t>
            </a:r>
            <a:r>
              <a:rPr lang="vi-VN" altLang="en-GH" sz="2400" dirty="0"/>
              <a:t>enu đơn giản</a:t>
            </a:r>
          </a:p>
          <a:p>
            <a:pPr marL="0" indent="0">
              <a:buSzPct val="90000"/>
              <a:buNone/>
            </a:pPr>
            <a:r>
              <a:rPr lang="vi-VN" altLang="en-GH" sz="2400" dirty="0"/>
              <a:t>		</a:t>
            </a:r>
            <a:r>
              <a:rPr lang="vi-VN" altLang="en-GH" sz="2400" dirty="0">
                <a:sym typeface="Symbol" panose="05050102010706020507" pitchFamily="18" charset="2"/>
              </a:rPr>
              <a:t> F</a:t>
            </a:r>
            <a:r>
              <a:rPr lang="vi-VN" altLang="en-GH" sz="2400" dirty="0"/>
              <a:t>ont chữ dễ nhìn,...</a:t>
            </a:r>
          </a:p>
          <a:p>
            <a:pPr marL="0" indent="0">
              <a:buSzPct val="90000"/>
              <a:buNone/>
            </a:pPr>
            <a:r>
              <a:rPr lang="vi-VN" altLang="en-GH" sz="2400" dirty="0"/>
              <a:t>	+ Tính bảo mật: </a:t>
            </a:r>
          </a:p>
          <a:p>
            <a:pPr marL="0" indent="0">
              <a:buSzPct val="90000"/>
              <a:buNone/>
            </a:pPr>
            <a:r>
              <a:rPr lang="vi-VN" altLang="en-GH" sz="2400" dirty="0"/>
              <a:t>		</a:t>
            </a:r>
            <a:r>
              <a:rPr lang="vi-VN" altLang="en-GH" sz="2400" dirty="0">
                <a:sym typeface="Symbol" panose="05050102010706020507" pitchFamily="18" charset="2"/>
              </a:rPr>
              <a:t> A</a:t>
            </a:r>
            <a:r>
              <a:rPr lang="vi-VN" altLang="en-GH" sz="2400" dirty="0"/>
              <a:t>n toàn bảo mật dữ liệu</a:t>
            </a:r>
          </a:p>
          <a:p>
            <a:pPr marL="0" indent="0">
              <a:buSzPct val="90000"/>
              <a:buNone/>
            </a:pPr>
            <a:r>
              <a:rPr lang="vi-VN" altLang="en-GH" sz="2400" dirty="0"/>
              <a:t>		</a:t>
            </a:r>
            <a:r>
              <a:rPr lang="vi-VN" altLang="en-GH" sz="2400" dirty="0">
                <a:sym typeface="Symbol" panose="05050102010706020507" pitchFamily="18" charset="2"/>
              </a:rPr>
              <a:t> C</a:t>
            </a:r>
            <a:r>
              <a:rPr lang="vi-VN" altLang="en-GH" sz="2400" dirty="0"/>
              <a:t>ó thông tin liên hệ</a:t>
            </a:r>
          </a:p>
          <a:p>
            <a:pPr marL="0" indent="0">
              <a:buSzPct val="90000"/>
              <a:buNone/>
            </a:pPr>
            <a:r>
              <a:rPr lang="vi-VN" altLang="en-GH" sz="2400" dirty="0"/>
              <a:t>	+ Tính tương thích: tương thích với nhiều loại máy tính phổ biến</a:t>
            </a:r>
            <a:endParaRPr lang="en-US" altLang="en-GH" sz="2400" dirty="0"/>
          </a:p>
          <a:p>
            <a:pPr marL="0" indent="0">
              <a:buSzPct val="90000"/>
              <a:buNone/>
            </a:pPr>
            <a:endParaRPr lang="en-US" altLang="en-G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0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24">
            <a:extLst>
              <a:ext uri="{FF2B5EF4-FFF2-40B4-BE49-F238E27FC236}">
                <a16:creationId xmlns:a16="http://schemas.microsoft.com/office/drawing/2014/main" id="{C788728E-B6E7-441B-863F-1C58F0315ED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573641" y="2267833"/>
            <a:ext cx="10469" cy="294718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9BDE06-FE51-48CD-8D53-2FF8F7D3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Biểu đồ Usecase tổng quát</a:t>
            </a:r>
            <a:endParaRPr lang="en-GH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996DD-3734-4096-A626-DEF1BAF3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2780928"/>
            <a:ext cx="1484784" cy="1484784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E9D0DF6-BE5D-4CA6-8FAC-6CC1125477C7}"/>
              </a:ext>
            </a:extLst>
          </p:cNvPr>
          <p:cNvSpPr txBox="1">
            <a:spLocks/>
          </p:cNvSpPr>
          <p:nvPr/>
        </p:nvSpPr>
        <p:spPr bwMode="black">
          <a:xfrm>
            <a:off x="844386" y="4149080"/>
            <a:ext cx="746246" cy="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1800" kern="0" dirty="0"/>
              <a:t>User</a:t>
            </a:r>
            <a:endParaRPr lang="en-GH" sz="1800" kern="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4D66A0B-923C-408A-9D7F-C57CE3EB785A}"/>
              </a:ext>
            </a:extLst>
          </p:cNvPr>
          <p:cNvSpPr>
            <a:spLocks/>
          </p:cNvSpPr>
          <p:nvPr/>
        </p:nvSpPr>
        <p:spPr bwMode="gray">
          <a:xfrm rot="16200000">
            <a:off x="2513381" y="2073700"/>
            <a:ext cx="147715" cy="3231279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H" altLang="en-GH"/>
          </a:p>
        </p:txBody>
      </p:sp>
      <p:grpSp>
        <p:nvGrpSpPr>
          <p:cNvPr id="15" name="Group 40">
            <a:extLst>
              <a:ext uri="{FF2B5EF4-FFF2-40B4-BE49-F238E27FC236}">
                <a16:creationId xmlns:a16="http://schemas.microsoft.com/office/drawing/2014/main" id="{AA59225D-0ECD-469E-A0E8-FA20DD877C69}"/>
              </a:ext>
            </a:extLst>
          </p:cNvPr>
          <p:cNvGrpSpPr>
            <a:grpSpLocks/>
          </p:cNvGrpSpPr>
          <p:nvPr/>
        </p:nvGrpSpPr>
        <p:grpSpPr bwMode="auto">
          <a:xfrm>
            <a:off x="3285167" y="2705380"/>
            <a:ext cx="1773278" cy="2239887"/>
            <a:chOff x="2064" y="1008"/>
            <a:chExt cx="722" cy="872"/>
          </a:xfrm>
        </p:grpSpPr>
        <p:sp>
          <p:nvSpPr>
            <p:cNvPr id="16" name="Oval 41">
              <a:extLst>
                <a:ext uri="{FF2B5EF4-FFF2-40B4-BE49-F238E27FC236}">
                  <a16:creationId xmlns:a16="http://schemas.microsoft.com/office/drawing/2014/main" id="{1120AD06-A516-411A-A85F-0BF9D1916D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H" altLang="en-GH"/>
            </a:p>
          </p:txBody>
        </p:sp>
        <p:grpSp>
          <p:nvGrpSpPr>
            <p:cNvPr id="17" name="Group 42">
              <a:extLst>
                <a:ext uri="{FF2B5EF4-FFF2-40B4-BE49-F238E27FC236}">
                  <a16:creationId xmlns:a16="http://schemas.microsoft.com/office/drawing/2014/main" id="{1691AD3C-68DC-4DA3-9E19-290D0E2C8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30" name="Picture 43" descr="circuler_1">
                <a:extLst>
                  <a:ext uri="{FF2B5EF4-FFF2-40B4-BE49-F238E27FC236}">
                    <a16:creationId xmlns:a16="http://schemas.microsoft.com/office/drawing/2014/main" id="{521570F5-775B-4E91-B397-CF33971C87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Oval 44">
                <a:extLst>
                  <a:ext uri="{FF2B5EF4-FFF2-40B4-BE49-F238E27FC236}">
                    <a16:creationId xmlns:a16="http://schemas.microsoft.com/office/drawing/2014/main" id="{8D518B41-B510-4C37-91BF-9EA3BFFC1F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H" altLang="en-GH"/>
              </a:p>
            </p:txBody>
          </p:sp>
          <p:pic>
            <p:nvPicPr>
              <p:cNvPr id="32" name="Picture 45" descr="light_shadow1">
                <a:extLst>
                  <a:ext uri="{FF2B5EF4-FFF2-40B4-BE49-F238E27FC236}">
                    <a16:creationId xmlns:a16="http://schemas.microsoft.com/office/drawing/2014/main" id="{F9D06D15-6B87-4F45-811D-611369F146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3" name="Group 46">
                <a:extLst>
                  <a:ext uri="{FF2B5EF4-FFF2-40B4-BE49-F238E27FC236}">
                    <a16:creationId xmlns:a16="http://schemas.microsoft.com/office/drawing/2014/main" id="{2ADCF43B-92A3-49C2-B754-5190B1EB83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34" name="Group 47">
                  <a:extLst>
                    <a:ext uri="{FF2B5EF4-FFF2-40B4-BE49-F238E27FC236}">
                      <a16:creationId xmlns:a16="http://schemas.microsoft.com/office/drawing/2014/main" id="{99D4CB2E-BBE6-4FDA-B190-2B8AEC7A86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0" name="AutoShape 48">
                    <a:extLst>
                      <a:ext uri="{FF2B5EF4-FFF2-40B4-BE49-F238E27FC236}">
                        <a16:creationId xmlns:a16="http://schemas.microsoft.com/office/drawing/2014/main" id="{021095D5-6E8A-43DF-801A-4E02AB15B5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41" name="AutoShape 49">
                    <a:extLst>
                      <a:ext uri="{FF2B5EF4-FFF2-40B4-BE49-F238E27FC236}">
                        <a16:creationId xmlns:a16="http://schemas.microsoft.com/office/drawing/2014/main" id="{6452E022-7210-4A0A-AE13-3662D11F91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42" name="AutoShape 50">
                    <a:extLst>
                      <a:ext uri="{FF2B5EF4-FFF2-40B4-BE49-F238E27FC236}">
                        <a16:creationId xmlns:a16="http://schemas.microsoft.com/office/drawing/2014/main" id="{6BF3B268-5FD0-4DAD-98E3-EE116E8F9F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43" name="AutoShape 51">
                    <a:extLst>
                      <a:ext uri="{FF2B5EF4-FFF2-40B4-BE49-F238E27FC236}">
                        <a16:creationId xmlns:a16="http://schemas.microsoft.com/office/drawing/2014/main" id="{CE937FAA-6B79-4DCF-8C4A-DBE293714D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  <p:grpSp>
              <p:nvGrpSpPr>
                <p:cNvPr id="35" name="Group 52">
                  <a:extLst>
                    <a:ext uri="{FF2B5EF4-FFF2-40B4-BE49-F238E27FC236}">
                      <a16:creationId xmlns:a16="http://schemas.microsoft.com/office/drawing/2014/main" id="{AB71FE4D-8463-4C44-98AF-82E235F449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6" name="AutoShape 53">
                    <a:extLst>
                      <a:ext uri="{FF2B5EF4-FFF2-40B4-BE49-F238E27FC236}">
                        <a16:creationId xmlns:a16="http://schemas.microsoft.com/office/drawing/2014/main" id="{E378A65D-1144-41EA-9E05-1ED7953D5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37" name="AutoShape 54">
                    <a:extLst>
                      <a:ext uri="{FF2B5EF4-FFF2-40B4-BE49-F238E27FC236}">
                        <a16:creationId xmlns:a16="http://schemas.microsoft.com/office/drawing/2014/main" id="{5A2906B7-D797-4B21-A7B3-B29B842A4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38" name="AutoShape 55">
                    <a:extLst>
                      <a:ext uri="{FF2B5EF4-FFF2-40B4-BE49-F238E27FC236}">
                        <a16:creationId xmlns:a16="http://schemas.microsoft.com/office/drawing/2014/main" id="{1C3997B3-74FB-463E-9711-A9B266E08E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39" name="AutoShape 56">
                    <a:extLst>
                      <a:ext uri="{FF2B5EF4-FFF2-40B4-BE49-F238E27FC236}">
                        <a16:creationId xmlns:a16="http://schemas.microsoft.com/office/drawing/2014/main" id="{7B88A32A-235F-42F5-8992-8480539F4F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</p:grpSp>
        </p:grpSp>
        <p:grpSp>
          <p:nvGrpSpPr>
            <p:cNvPr id="18" name="Group 57">
              <a:extLst>
                <a:ext uri="{FF2B5EF4-FFF2-40B4-BE49-F238E27FC236}">
                  <a16:creationId xmlns:a16="http://schemas.microsoft.com/office/drawing/2014/main" id="{DE50BD79-2DD0-4B92-B203-CA19EF01C716}"/>
                </a:ext>
              </a:extLst>
            </p:cNvPr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20" name="Group 58">
                <a:extLst>
                  <a:ext uri="{FF2B5EF4-FFF2-40B4-BE49-F238E27FC236}">
                    <a16:creationId xmlns:a16="http://schemas.microsoft.com/office/drawing/2014/main" id="{A3A41096-EA5B-4395-A700-31DFFBB6C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6" name="AutoShape 59">
                  <a:extLst>
                    <a:ext uri="{FF2B5EF4-FFF2-40B4-BE49-F238E27FC236}">
                      <a16:creationId xmlns:a16="http://schemas.microsoft.com/office/drawing/2014/main" id="{605160E5-9C7C-4AEF-A44D-F2DBDD72BA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27" name="AutoShape 60">
                  <a:extLst>
                    <a:ext uri="{FF2B5EF4-FFF2-40B4-BE49-F238E27FC236}">
                      <a16:creationId xmlns:a16="http://schemas.microsoft.com/office/drawing/2014/main" id="{81AF9E1F-BFDE-40EA-8ECB-7D791DC05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28" name="AutoShape 61">
                  <a:extLst>
                    <a:ext uri="{FF2B5EF4-FFF2-40B4-BE49-F238E27FC236}">
                      <a16:creationId xmlns:a16="http://schemas.microsoft.com/office/drawing/2014/main" id="{C9EF3EE7-4A9A-4435-A411-7120E5D0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29" name="AutoShape 62">
                  <a:extLst>
                    <a:ext uri="{FF2B5EF4-FFF2-40B4-BE49-F238E27FC236}">
                      <a16:creationId xmlns:a16="http://schemas.microsoft.com/office/drawing/2014/main" id="{15173DA7-54AC-4D29-9D3A-DF3DC69D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  <p:grpSp>
            <p:nvGrpSpPr>
              <p:cNvPr id="21" name="Group 63">
                <a:extLst>
                  <a:ext uri="{FF2B5EF4-FFF2-40B4-BE49-F238E27FC236}">
                    <a16:creationId xmlns:a16="http://schemas.microsoft.com/office/drawing/2014/main" id="{694E54C4-261D-4690-AC73-F556E659C6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2" name="AutoShape 64">
                  <a:extLst>
                    <a:ext uri="{FF2B5EF4-FFF2-40B4-BE49-F238E27FC236}">
                      <a16:creationId xmlns:a16="http://schemas.microsoft.com/office/drawing/2014/main" id="{DCE867EA-78D5-4744-BDB4-B37BC38C7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23" name="AutoShape 65">
                  <a:extLst>
                    <a:ext uri="{FF2B5EF4-FFF2-40B4-BE49-F238E27FC236}">
                      <a16:creationId xmlns:a16="http://schemas.microsoft.com/office/drawing/2014/main" id="{FCB4B621-E9FA-42BD-9D85-05733146C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24" name="AutoShape 66">
                  <a:extLst>
                    <a:ext uri="{FF2B5EF4-FFF2-40B4-BE49-F238E27FC236}">
                      <a16:creationId xmlns:a16="http://schemas.microsoft.com/office/drawing/2014/main" id="{3FA8A2A7-0AD8-415B-89AE-EC40F0BD4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25" name="AutoShape 67">
                  <a:extLst>
                    <a:ext uri="{FF2B5EF4-FFF2-40B4-BE49-F238E27FC236}">
                      <a16:creationId xmlns:a16="http://schemas.microsoft.com/office/drawing/2014/main" id="{5700841E-0A33-4712-8F45-48F6222FC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</p:grpSp>
        <p:sp>
          <p:nvSpPr>
            <p:cNvPr id="19" name="Rectangle 68">
              <a:extLst>
                <a:ext uri="{FF2B5EF4-FFF2-40B4-BE49-F238E27FC236}">
                  <a16:creationId xmlns:a16="http://schemas.microsoft.com/office/drawing/2014/main" id="{20122C85-5D81-4386-8B83-68DF473D13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3" y="1164"/>
              <a:ext cx="434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vi-VN" altLang="en-GH" sz="2000" b="1" dirty="0">
                  <a:solidFill>
                    <a:srgbClr val="000000"/>
                  </a:solidFill>
                </a:rPr>
                <a:t>Quản lí công việc</a:t>
              </a:r>
              <a:endParaRPr lang="en-US" altLang="en-GH" sz="20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Group 127">
            <a:extLst>
              <a:ext uri="{FF2B5EF4-FFF2-40B4-BE49-F238E27FC236}">
                <a16:creationId xmlns:a16="http://schemas.microsoft.com/office/drawing/2014/main" id="{84E4B4C1-E5FE-4A2E-AB74-D5408DD70C05}"/>
              </a:ext>
            </a:extLst>
          </p:cNvPr>
          <p:cNvGrpSpPr>
            <a:grpSpLocks/>
          </p:cNvGrpSpPr>
          <p:nvPr/>
        </p:nvGrpSpPr>
        <p:grpSpPr bwMode="auto">
          <a:xfrm>
            <a:off x="6876256" y="2833417"/>
            <a:ext cx="1700063" cy="2007066"/>
            <a:chOff x="2064" y="1008"/>
            <a:chExt cx="722" cy="873"/>
          </a:xfrm>
        </p:grpSpPr>
        <p:sp>
          <p:nvSpPr>
            <p:cNvPr id="46" name="Oval 128">
              <a:extLst>
                <a:ext uri="{FF2B5EF4-FFF2-40B4-BE49-F238E27FC236}">
                  <a16:creationId xmlns:a16="http://schemas.microsoft.com/office/drawing/2014/main" id="{825BD7A1-9329-437B-A43D-BC59153B20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H" altLang="en-GH"/>
            </a:p>
          </p:txBody>
        </p:sp>
        <p:grpSp>
          <p:nvGrpSpPr>
            <p:cNvPr id="47" name="Group 129">
              <a:extLst>
                <a:ext uri="{FF2B5EF4-FFF2-40B4-BE49-F238E27FC236}">
                  <a16:creationId xmlns:a16="http://schemas.microsoft.com/office/drawing/2014/main" id="{F1C7E51C-6953-4A3C-B95A-0AE2053F4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6" y="1025"/>
              <a:ext cx="680" cy="856"/>
              <a:chOff x="3975" y="1584"/>
              <a:chExt cx="931" cy="1172"/>
            </a:xfrm>
          </p:grpSpPr>
          <p:pic>
            <p:nvPicPr>
              <p:cNvPr id="60" name="Picture 130" descr="circuler_1">
                <a:extLst>
                  <a:ext uri="{FF2B5EF4-FFF2-40B4-BE49-F238E27FC236}">
                    <a16:creationId xmlns:a16="http://schemas.microsoft.com/office/drawing/2014/main" id="{A3515F09-4F98-4D5E-80BB-E72A0DA38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Oval 131">
                <a:extLst>
                  <a:ext uri="{FF2B5EF4-FFF2-40B4-BE49-F238E27FC236}">
                    <a16:creationId xmlns:a16="http://schemas.microsoft.com/office/drawing/2014/main" id="{ADC3987C-B0F3-441F-B909-C196F57AF98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H" altLang="en-GH"/>
              </a:p>
            </p:txBody>
          </p:sp>
          <p:pic>
            <p:nvPicPr>
              <p:cNvPr id="62" name="Picture 132" descr="light_shadow1">
                <a:extLst>
                  <a:ext uri="{FF2B5EF4-FFF2-40B4-BE49-F238E27FC236}">
                    <a16:creationId xmlns:a16="http://schemas.microsoft.com/office/drawing/2014/main" id="{8F0753A6-EED8-40E2-860C-CF9B5CF5F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4116" y="1584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3" name="Group 133">
                <a:extLst>
                  <a:ext uri="{FF2B5EF4-FFF2-40B4-BE49-F238E27FC236}">
                    <a16:creationId xmlns:a16="http://schemas.microsoft.com/office/drawing/2014/main" id="{251D5FF2-B774-4C7B-B353-5B3D378045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64" name="Group 134">
                  <a:extLst>
                    <a:ext uri="{FF2B5EF4-FFF2-40B4-BE49-F238E27FC236}">
                      <a16:creationId xmlns:a16="http://schemas.microsoft.com/office/drawing/2014/main" id="{1177BE88-3D0E-4EDB-A88C-11E87988AF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70" name="AutoShape 135">
                    <a:extLst>
                      <a:ext uri="{FF2B5EF4-FFF2-40B4-BE49-F238E27FC236}">
                        <a16:creationId xmlns:a16="http://schemas.microsoft.com/office/drawing/2014/main" id="{BA2D2364-ABCA-4BF7-8A89-95A741DD1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71" name="AutoShape 136">
                    <a:extLst>
                      <a:ext uri="{FF2B5EF4-FFF2-40B4-BE49-F238E27FC236}">
                        <a16:creationId xmlns:a16="http://schemas.microsoft.com/office/drawing/2014/main" id="{B11EE3E3-7F62-4772-BA67-F26ACCD623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72" name="AutoShape 137">
                    <a:extLst>
                      <a:ext uri="{FF2B5EF4-FFF2-40B4-BE49-F238E27FC236}">
                        <a16:creationId xmlns:a16="http://schemas.microsoft.com/office/drawing/2014/main" id="{F37DDF47-EA91-4991-AECA-7160130118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73" name="AutoShape 138">
                    <a:extLst>
                      <a:ext uri="{FF2B5EF4-FFF2-40B4-BE49-F238E27FC236}">
                        <a16:creationId xmlns:a16="http://schemas.microsoft.com/office/drawing/2014/main" id="{8AF6FB60-B983-4D76-8C9A-59971151C8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  <p:grpSp>
              <p:nvGrpSpPr>
                <p:cNvPr id="65" name="Group 139">
                  <a:extLst>
                    <a:ext uri="{FF2B5EF4-FFF2-40B4-BE49-F238E27FC236}">
                      <a16:creationId xmlns:a16="http://schemas.microsoft.com/office/drawing/2014/main" id="{1845342A-7218-4CDF-907B-E6E8E5971F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66" name="AutoShape 140">
                    <a:extLst>
                      <a:ext uri="{FF2B5EF4-FFF2-40B4-BE49-F238E27FC236}">
                        <a16:creationId xmlns:a16="http://schemas.microsoft.com/office/drawing/2014/main" id="{9BCD81D2-E856-4153-B393-C338BCCDA2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67" name="AutoShape 141">
                    <a:extLst>
                      <a:ext uri="{FF2B5EF4-FFF2-40B4-BE49-F238E27FC236}">
                        <a16:creationId xmlns:a16="http://schemas.microsoft.com/office/drawing/2014/main" id="{A0F6C7F8-D206-4363-8C5F-C7379127F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68" name="AutoShape 142">
                    <a:extLst>
                      <a:ext uri="{FF2B5EF4-FFF2-40B4-BE49-F238E27FC236}">
                        <a16:creationId xmlns:a16="http://schemas.microsoft.com/office/drawing/2014/main" id="{470E98CD-A164-41DB-938F-A744236BB1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69" name="AutoShape 143">
                    <a:extLst>
                      <a:ext uri="{FF2B5EF4-FFF2-40B4-BE49-F238E27FC236}">
                        <a16:creationId xmlns:a16="http://schemas.microsoft.com/office/drawing/2014/main" id="{2FBEC997-EB02-419B-A3A0-6E184A31F3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</p:grpSp>
        </p:grpSp>
        <p:grpSp>
          <p:nvGrpSpPr>
            <p:cNvPr id="48" name="Group 144">
              <a:extLst>
                <a:ext uri="{FF2B5EF4-FFF2-40B4-BE49-F238E27FC236}">
                  <a16:creationId xmlns:a16="http://schemas.microsoft.com/office/drawing/2014/main" id="{13B2CB7E-B448-4F84-9683-8AA6F9ADEF95}"/>
                </a:ext>
              </a:extLst>
            </p:cNvPr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50" name="Group 145">
                <a:extLst>
                  <a:ext uri="{FF2B5EF4-FFF2-40B4-BE49-F238E27FC236}">
                    <a16:creationId xmlns:a16="http://schemas.microsoft.com/office/drawing/2014/main" id="{EC45A777-01B8-4400-9497-DF2E87DA2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6" name="AutoShape 146">
                  <a:extLst>
                    <a:ext uri="{FF2B5EF4-FFF2-40B4-BE49-F238E27FC236}">
                      <a16:creationId xmlns:a16="http://schemas.microsoft.com/office/drawing/2014/main" id="{B3E2A18F-3030-46DA-9668-1E7F71A848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7" name="AutoShape 147">
                  <a:extLst>
                    <a:ext uri="{FF2B5EF4-FFF2-40B4-BE49-F238E27FC236}">
                      <a16:creationId xmlns:a16="http://schemas.microsoft.com/office/drawing/2014/main" id="{403DFF2B-BACA-45DE-A666-F0A200345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8" name="AutoShape 148">
                  <a:extLst>
                    <a:ext uri="{FF2B5EF4-FFF2-40B4-BE49-F238E27FC236}">
                      <a16:creationId xmlns:a16="http://schemas.microsoft.com/office/drawing/2014/main" id="{30C95452-69B9-4E92-B4FA-092D52003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9" name="AutoShape 149">
                  <a:extLst>
                    <a:ext uri="{FF2B5EF4-FFF2-40B4-BE49-F238E27FC236}">
                      <a16:creationId xmlns:a16="http://schemas.microsoft.com/office/drawing/2014/main" id="{1053CEFB-8181-4602-B189-E92903D37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  <p:grpSp>
            <p:nvGrpSpPr>
              <p:cNvPr id="51" name="Group 150">
                <a:extLst>
                  <a:ext uri="{FF2B5EF4-FFF2-40B4-BE49-F238E27FC236}">
                    <a16:creationId xmlns:a16="http://schemas.microsoft.com/office/drawing/2014/main" id="{D1642574-BAFB-4395-8705-9AF3812EB2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2" name="AutoShape 151">
                  <a:extLst>
                    <a:ext uri="{FF2B5EF4-FFF2-40B4-BE49-F238E27FC236}">
                      <a16:creationId xmlns:a16="http://schemas.microsoft.com/office/drawing/2014/main" id="{47C44691-35E0-439F-A941-339FBEB9B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3" name="AutoShape 152">
                  <a:extLst>
                    <a:ext uri="{FF2B5EF4-FFF2-40B4-BE49-F238E27FC236}">
                      <a16:creationId xmlns:a16="http://schemas.microsoft.com/office/drawing/2014/main" id="{D2A04860-97C7-4A8B-8067-446FA5BF4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4" name="AutoShape 153">
                  <a:extLst>
                    <a:ext uri="{FF2B5EF4-FFF2-40B4-BE49-F238E27FC236}">
                      <a16:creationId xmlns:a16="http://schemas.microsoft.com/office/drawing/2014/main" id="{68ED5DF3-1ED0-40B3-B210-D5A5640AE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5" name="AutoShape 154">
                  <a:extLst>
                    <a:ext uri="{FF2B5EF4-FFF2-40B4-BE49-F238E27FC236}">
                      <a16:creationId xmlns:a16="http://schemas.microsoft.com/office/drawing/2014/main" id="{CAA89614-5424-4757-9BE1-1819E73A5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</p:grpSp>
        <p:sp>
          <p:nvSpPr>
            <p:cNvPr id="49" name="Rectangle 155">
              <a:extLst>
                <a:ext uri="{FF2B5EF4-FFF2-40B4-BE49-F238E27FC236}">
                  <a16:creationId xmlns:a16="http://schemas.microsoft.com/office/drawing/2014/main" id="{FBA6D28D-C49A-4F54-8575-B3029EC2F4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2" y="1215"/>
              <a:ext cx="69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vi-VN" altLang="en-GH" sz="1600" b="1" dirty="0">
                  <a:solidFill>
                    <a:srgbClr val="000000"/>
                  </a:solidFill>
                </a:rPr>
                <a:t>Vào </a:t>
              </a:r>
            </a:p>
            <a:p>
              <a:pPr eaLnBrk="1" hangingPunct="1"/>
              <a:r>
                <a:rPr lang="vi-VN" altLang="en-GH" sz="1600" b="1" dirty="0">
                  <a:solidFill>
                    <a:srgbClr val="000000"/>
                  </a:solidFill>
                </a:rPr>
                <a:t>phần mềm</a:t>
              </a:r>
              <a:endParaRPr lang="en-US" altLang="en-GH" sz="1600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4" name="Picture 5" descr="O_chevron001">
            <a:extLst>
              <a:ext uri="{FF2B5EF4-FFF2-40B4-BE49-F238E27FC236}">
                <a16:creationId xmlns:a16="http://schemas.microsoft.com/office/drawing/2014/main" id="{2D8B2C30-0BF1-4A33-8D87-4F288DB3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6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58" y="3547714"/>
            <a:ext cx="365066" cy="41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itle 2">
            <a:extLst>
              <a:ext uri="{FF2B5EF4-FFF2-40B4-BE49-F238E27FC236}">
                <a16:creationId xmlns:a16="http://schemas.microsoft.com/office/drawing/2014/main" id="{415C0078-C7B2-4738-A9D0-8B11D3375083}"/>
              </a:ext>
            </a:extLst>
          </p:cNvPr>
          <p:cNvSpPr txBox="1">
            <a:spLocks/>
          </p:cNvSpPr>
          <p:nvPr/>
        </p:nvSpPr>
        <p:spPr bwMode="black">
          <a:xfrm>
            <a:off x="5274715" y="3133457"/>
            <a:ext cx="1424747" cy="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1400" kern="0" dirty="0"/>
              <a:t>&lt;&lt;Include&gt;&gt;</a:t>
            </a:r>
            <a:endParaRPr lang="en-GH" sz="1400" kern="0" dirty="0"/>
          </a:p>
        </p:txBody>
      </p:sp>
    </p:spTree>
    <p:extLst>
      <p:ext uri="{BB962C8B-B14F-4D97-AF65-F5344CB8AC3E}">
        <p14:creationId xmlns:p14="http://schemas.microsoft.com/office/powerpoint/2010/main" val="325746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9BDE06-FE51-48CD-8D53-2FF8F7D3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Biểu đồ Lớp tổng quát</a:t>
            </a:r>
            <a:endParaRPr lang="en-GH" sz="3200" dirty="0"/>
          </a:p>
        </p:txBody>
      </p:sp>
      <p:sp>
        <p:nvSpPr>
          <p:cNvPr id="76" name="AutoShape 3">
            <a:extLst>
              <a:ext uri="{FF2B5EF4-FFF2-40B4-BE49-F238E27FC236}">
                <a16:creationId xmlns:a16="http://schemas.microsoft.com/office/drawing/2014/main" id="{C8A1A0B1-7461-4328-B145-4D29D00A0E6F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3771087" y="842932"/>
            <a:ext cx="3808081" cy="4222480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FFFFF">
                  <a:gamma/>
                  <a:shade val="78824"/>
                  <a:invGamma/>
                  <a:alpha val="98000"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8824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7" name="Freeform 4">
            <a:extLst>
              <a:ext uri="{FF2B5EF4-FFF2-40B4-BE49-F238E27FC236}">
                <a16:creationId xmlns:a16="http://schemas.microsoft.com/office/drawing/2014/main" id="{71000A26-9A30-42CA-BD94-058F1BC73F58}"/>
              </a:ext>
            </a:extLst>
          </p:cNvPr>
          <p:cNvSpPr>
            <a:spLocks/>
          </p:cNvSpPr>
          <p:nvPr/>
        </p:nvSpPr>
        <p:spPr bwMode="gray">
          <a:xfrm>
            <a:off x="3563887" y="1050130"/>
            <a:ext cx="4222482" cy="793185"/>
          </a:xfrm>
          <a:custGeom>
            <a:avLst/>
            <a:gdLst>
              <a:gd name="T0" fmla="*/ 5 w 1270"/>
              <a:gd name="T1" fmla="*/ 303 h 303"/>
              <a:gd name="T2" fmla="*/ 21 w 1270"/>
              <a:gd name="T3" fmla="*/ 177 h 303"/>
              <a:gd name="T4" fmla="*/ 172 w 1270"/>
              <a:gd name="T5" fmla="*/ 22 h 303"/>
              <a:gd name="T6" fmla="*/ 361 w 1270"/>
              <a:gd name="T7" fmla="*/ 11 h 303"/>
              <a:gd name="T8" fmla="*/ 932 w 1270"/>
              <a:gd name="T9" fmla="*/ 12 h 303"/>
              <a:gd name="T10" fmla="*/ 1070 w 1270"/>
              <a:gd name="T11" fmla="*/ 14 h 303"/>
              <a:gd name="T12" fmla="*/ 1260 w 1270"/>
              <a:gd name="T13" fmla="*/ 189 h 303"/>
              <a:gd name="T14" fmla="*/ 1266 w 1270"/>
              <a:gd name="T15" fmla="*/ 302 h 303"/>
              <a:gd name="T16" fmla="*/ 5 w 1270"/>
              <a:gd name="T17" fmla="*/ 303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70"/>
              <a:gd name="T28" fmla="*/ 0 h 303"/>
              <a:gd name="T29" fmla="*/ 1270 w 1270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70" h="303">
                <a:moveTo>
                  <a:pt x="5" y="303"/>
                </a:moveTo>
                <a:cubicBezTo>
                  <a:pt x="5" y="303"/>
                  <a:pt x="0" y="253"/>
                  <a:pt x="21" y="177"/>
                </a:cubicBezTo>
                <a:cubicBezTo>
                  <a:pt x="48" y="130"/>
                  <a:pt x="69" y="44"/>
                  <a:pt x="172" y="22"/>
                </a:cubicBezTo>
                <a:cubicBezTo>
                  <a:pt x="275" y="0"/>
                  <a:pt x="235" y="13"/>
                  <a:pt x="361" y="11"/>
                </a:cubicBezTo>
                <a:cubicBezTo>
                  <a:pt x="487" y="9"/>
                  <a:pt x="813" y="12"/>
                  <a:pt x="932" y="12"/>
                </a:cubicBezTo>
                <a:cubicBezTo>
                  <a:pt x="1050" y="12"/>
                  <a:pt x="998" y="2"/>
                  <a:pt x="1070" y="14"/>
                </a:cubicBezTo>
                <a:cubicBezTo>
                  <a:pt x="1143" y="26"/>
                  <a:pt x="1215" y="84"/>
                  <a:pt x="1260" y="189"/>
                </a:cubicBezTo>
                <a:cubicBezTo>
                  <a:pt x="1270" y="262"/>
                  <a:pt x="1266" y="302"/>
                  <a:pt x="1266" y="302"/>
                </a:cubicBezTo>
                <a:lnTo>
                  <a:pt x="5" y="303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H" altLang="en-GH"/>
          </a:p>
        </p:txBody>
      </p:sp>
      <p:sp>
        <p:nvSpPr>
          <p:cNvPr id="78" name="Rectangle 5">
            <a:extLst>
              <a:ext uri="{FF2B5EF4-FFF2-40B4-BE49-F238E27FC236}">
                <a16:creationId xmlns:a16="http://schemas.microsoft.com/office/drawing/2014/main" id="{B16043E1-C217-426F-A2C8-C3332DEC2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6952" y="1140049"/>
            <a:ext cx="2782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GH" sz="2000" b="1" dirty="0">
                <a:solidFill>
                  <a:srgbClr val="1C1C1C"/>
                </a:solidFill>
              </a:rPr>
              <a:t>PlanItem</a:t>
            </a:r>
            <a:endParaRPr lang="en-US" altLang="en-GH" sz="2000" b="1" dirty="0">
              <a:solidFill>
                <a:srgbClr val="1C1C1C"/>
              </a:solidFill>
            </a:endParaRPr>
          </a:p>
        </p:txBody>
      </p:sp>
      <p:sp>
        <p:nvSpPr>
          <p:cNvPr id="79" name="Text Box 6">
            <a:extLst>
              <a:ext uri="{FF2B5EF4-FFF2-40B4-BE49-F238E27FC236}">
                <a16:creationId xmlns:a16="http://schemas.microsoft.com/office/drawing/2014/main" id="{B5AEE133-EBAF-49FF-9086-E526C7A9088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67849" y="2108743"/>
            <a:ext cx="36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GH" sz="2400" dirty="0">
                <a:solidFill>
                  <a:srgbClr val="1C1C1C"/>
                </a:solidFill>
              </a:rPr>
              <a:t>Private</a:t>
            </a:r>
            <a:endParaRPr lang="en-US" altLang="en-GH" sz="2400" dirty="0">
              <a:solidFill>
                <a:srgbClr val="1C1C1C"/>
              </a:solidFill>
            </a:endParaRPr>
          </a:p>
        </p:txBody>
      </p:sp>
      <p:sp>
        <p:nvSpPr>
          <p:cNvPr id="80" name="AutoShape 7">
            <a:extLst>
              <a:ext uri="{FF2B5EF4-FFF2-40B4-BE49-F238E27FC236}">
                <a16:creationId xmlns:a16="http://schemas.microsoft.com/office/drawing/2014/main" id="{F22BC114-EE7E-4F58-9701-ACB85903A68F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1378976" y="3744041"/>
            <a:ext cx="3014897" cy="2981056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FFFFF">
                  <a:gamma/>
                  <a:shade val="78824"/>
                  <a:invGamma/>
                  <a:alpha val="98000"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8824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1" name="Freeform 8">
            <a:extLst>
              <a:ext uri="{FF2B5EF4-FFF2-40B4-BE49-F238E27FC236}">
                <a16:creationId xmlns:a16="http://schemas.microsoft.com/office/drawing/2014/main" id="{89A47298-5C8D-4A07-99FF-0EC5964E9432}"/>
              </a:ext>
            </a:extLst>
          </p:cNvPr>
          <p:cNvSpPr>
            <a:spLocks/>
          </p:cNvSpPr>
          <p:nvPr/>
        </p:nvSpPr>
        <p:spPr bwMode="gray">
          <a:xfrm>
            <a:off x="1405969" y="3759166"/>
            <a:ext cx="2970983" cy="648766"/>
          </a:xfrm>
          <a:custGeom>
            <a:avLst/>
            <a:gdLst>
              <a:gd name="T0" fmla="*/ 6 w 1261"/>
              <a:gd name="T1" fmla="*/ 297 h 303"/>
              <a:gd name="T2" fmla="*/ 18 w 1261"/>
              <a:gd name="T3" fmla="*/ 174 h 303"/>
              <a:gd name="T4" fmla="*/ 171 w 1261"/>
              <a:gd name="T5" fmla="*/ 30 h 303"/>
              <a:gd name="T6" fmla="*/ 352 w 1261"/>
              <a:gd name="T7" fmla="*/ 13 h 303"/>
              <a:gd name="T8" fmla="*/ 922 w 1261"/>
              <a:gd name="T9" fmla="*/ 10 h 303"/>
              <a:gd name="T10" fmla="*/ 1061 w 1261"/>
              <a:gd name="T11" fmla="*/ 12 h 303"/>
              <a:gd name="T12" fmla="*/ 1251 w 1261"/>
              <a:gd name="T13" fmla="*/ 190 h 303"/>
              <a:gd name="T14" fmla="*/ 1257 w 1261"/>
              <a:gd name="T15" fmla="*/ 303 h 303"/>
              <a:gd name="T16" fmla="*/ 6 w 1261"/>
              <a:gd name="T17" fmla="*/ 29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1"/>
              <a:gd name="T28" fmla="*/ 0 h 303"/>
              <a:gd name="T29" fmla="*/ 1261 w 1261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1" h="303">
                <a:moveTo>
                  <a:pt x="6" y="297"/>
                </a:moveTo>
                <a:cubicBezTo>
                  <a:pt x="6" y="297"/>
                  <a:pt x="0" y="225"/>
                  <a:pt x="18" y="174"/>
                </a:cubicBezTo>
                <a:cubicBezTo>
                  <a:pt x="36" y="123"/>
                  <a:pt x="105" y="45"/>
                  <a:pt x="171" y="30"/>
                </a:cubicBezTo>
                <a:cubicBezTo>
                  <a:pt x="237" y="15"/>
                  <a:pt x="227" y="16"/>
                  <a:pt x="352" y="13"/>
                </a:cubicBezTo>
                <a:cubicBezTo>
                  <a:pt x="477" y="10"/>
                  <a:pt x="804" y="10"/>
                  <a:pt x="922" y="10"/>
                </a:cubicBezTo>
                <a:cubicBezTo>
                  <a:pt x="1039" y="10"/>
                  <a:pt x="988" y="0"/>
                  <a:pt x="1061" y="12"/>
                </a:cubicBezTo>
                <a:cubicBezTo>
                  <a:pt x="1133" y="24"/>
                  <a:pt x="1206" y="83"/>
                  <a:pt x="1251" y="190"/>
                </a:cubicBezTo>
                <a:cubicBezTo>
                  <a:pt x="1261" y="263"/>
                  <a:pt x="1257" y="303"/>
                  <a:pt x="1257" y="303"/>
                </a:cubicBezTo>
                <a:lnTo>
                  <a:pt x="6" y="297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H" altLang="en-GH"/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81E2CF8B-45EB-46D6-BA41-E0E714CE30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67135" y="3942311"/>
            <a:ext cx="1396754" cy="3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GH" sz="1600" b="1" dirty="0">
                <a:solidFill>
                  <a:srgbClr val="1C1C1C"/>
                </a:solidFill>
              </a:rPr>
              <a:t>PlanData</a:t>
            </a:r>
            <a:endParaRPr lang="en-US" altLang="en-GH" sz="1600" b="1" dirty="0">
              <a:solidFill>
                <a:srgbClr val="1C1C1C"/>
              </a:solidFill>
            </a:endParaRPr>
          </a:p>
        </p:txBody>
      </p:sp>
      <p:sp>
        <p:nvSpPr>
          <p:cNvPr id="83" name="Text Box 10">
            <a:extLst>
              <a:ext uri="{FF2B5EF4-FFF2-40B4-BE49-F238E27FC236}">
                <a16:creationId xmlns:a16="http://schemas.microsoft.com/office/drawing/2014/main" id="{6C889D54-96C0-4724-B036-E2E1A0F858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27946" y="4565823"/>
            <a:ext cx="17359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GH" sz="1300" b="1" dirty="0">
                <a:solidFill>
                  <a:srgbClr val="1C1C1C"/>
                </a:solidFill>
              </a:rPr>
              <a:t>Private </a:t>
            </a:r>
            <a:endParaRPr lang="en-US" altLang="en-GH" sz="1300" dirty="0">
              <a:solidFill>
                <a:srgbClr val="1C1C1C"/>
              </a:solidFill>
            </a:endParaRPr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D9928BEB-2066-43D9-93C3-25145F82DDD3}"/>
              </a:ext>
            </a:extLst>
          </p:cNvPr>
          <p:cNvSpPr>
            <a:spLocks noChangeShapeType="1"/>
          </p:cNvSpPr>
          <p:nvPr/>
        </p:nvSpPr>
        <p:spPr bwMode="gray">
          <a:xfrm>
            <a:off x="1405969" y="5848091"/>
            <a:ext cx="2970983" cy="0"/>
          </a:xfrm>
          <a:prstGeom prst="line">
            <a:avLst/>
          </a:prstGeom>
          <a:noFill/>
          <a:ln w="28575">
            <a:solidFill>
              <a:schemeClr val="tx1">
                <a:alpha val="50195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6492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 6">
            <a:extLst>
              <a:ext uri="{FF2B5EF4-FFF2-40B4-BE49-F238E27FC236}">
                <a16:creationId xmlns:a16="http://schemas.microsoft.com/office/drawing/2014/main" id="{896B9110-79F5-42F9-9FF2-FBB5FB5A2941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1331640" y="3669689"/>
            <a:ext cx="1698323" cy="21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H"/>
          </a:p>
        </p:txBody>
      </p:sp>
      <p:sp>
        <p:nvSpPr>
          <p:cNvPr id="139" name="AutoShape 7">
            <a:extLst>
              <a:ext uri="{FF2B5EF4-FFF2-40B4-BE49-F238E27FC236}">
                <a16:creationId xmlns:a16="http://schemas.microsoft.com/office/drawing/2014/main" id="{DE4982FA-98BE-4241-B6E2-9DCA22B2CF93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2801081" y="529173"/>
            <a:ext cx="5761833" cy="6735266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FFFFF">
                  <a:gamma/>
                  <a:shade val="78824"/>
                  <a:invGamma/>
                  <a:alpha val="98000"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8824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6" name="Line 24">
            <a:extLst>
              <a:ext uri="{FF2B5EF4-FFF2-40B4-BE49-F238E27FC236}">
                <a16:creationId xmlns:a16="http://schemas.microsoft.com/office/drawing/2014/main" id="{A15FEE42-B80F-4969-9A45-F67E097EEC0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770177" y="3723446"/>
            <a:ext cx="928238" cy="254947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H"/>
          </a:p>
        </p:txBody>
      </p:sp>
      <p:sp>
        <p:nvSpPr>
          <p:cNvPr id="135" name="Line 24">
            <a:extLst>
              <a:ext uri="{FF2B5EF4-FFF2-40B4-BE49-F238E27FC236}">
                <a16:creationId xmlns:a16="http://schemas.microsoft.com/office/drawing/2014/main" id="{3781C931-3D9F-400C-B0EE-7877DA97B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969913" y="1656294"/>
            <a:ext cx="849881" cy="213535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H"/>
          </a:p>
        </p:txBody>
      </p:sp>
      <p:sp>
        <p:nvSpPr>
          <p:cNvPr id="44" name="Line 24">
            <a:extLst>
              <a:ext uri="{FF2B5EF4-FFF2-40B4-BE49-F238E27FC236}">
                <a16:creationId xmlns:a16="http://schemas.microsoft.com/office/drawing/2014/main" id="{C788728E-B6E7-441B-863F-1C58F0315ED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178963" y="2918931"/>
            <a:ext cx="6581" cy="1766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20DCB-298E-43FD-AF29-2C960164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597352"/>
            <a:ext cx="1584176" cy="2178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9BDE06-FE51-48CD-8D53-2FF8F7D3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00" y="232629"/>
            <a:ext cx="8229600" cy="927100"/>
          </a:xfrm>
        </p:spPr>
        <p:txBody>
          <a:bodyPr/>
          <a:lstStyle/>
          <a:p>
            <a:r>
              <a:rPr lang="vi-VN" sz="2800" dirty="0"/>
              <a:t>Sơ đồ Usecase </a:t>
            </a:r>
            <a:br>
              <a:rPr lang="vi-VN" sz="2800" dirty="0"/>
            </a:br>
            <a:r>
              <a:rPr lang="vi-VN" sz="2800" dirty="0"/>
              <a:t>quản lí công việc</a:t>
            </a:r>
            <a:endParaRPr lang="en-GH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996DD-3734-4096-A626-DEF1BAF3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2780928"/>
            <a:ext cx="1484784" cy="1484784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E9D0DF6-BE5D-4CA6-8FAC-6CC1125477C7}"/>
              </a:ext>
            </a:extLst>
          </p:cNvPr>
          <p:cNvSpPr txBox="1">
            <a:spLocks/>
          </p:cNvSpPr>
          <p:nvPr/>
        </p:nvSpPr>
        <p:spPr bwMode="black">
          <a:xfrm>
            <a:off x="844386" y="4149080"/>
            <a:ext cx="746246" cy="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1800" kern="0" dirty="0"/>
              <a:t>User</a:t>
            </a:r>
            <a:endParaRPr lang="en-GH" sz="1800" kern="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4D66A0B-923C-408A-9D7F-C57CE3EB785A}"/>
              </a:ext>
            </a:extLst>
          </p:cNvPr>
          <p:cNvSpPr>
            <a:spLocks/>
          </p:cNvSpPr>
          <p:nvPr/>
        </p:nvSpPr>
        <p:spPr bwMode="gray">
          <a:xfrm rot="16200000">
            <a:off x="2513381" y="2073700"/>
            <a:ext cx="147715" cy="3231279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H" altLang="en-GH"/>
          </a:p>
        </p:txBody>
      </p:sp>
      <p:grpSp>
        <p:nvGrpSpPr>
          <p:cNvPr id="45" name="Group 127">
            <a:extLst>
              <a:ext uri="{FF2B5EF4-FFF2-40B4-BE49-F238E27FC236}">
                <a16:creationId xmlns:a16="http://schemas.microsoft.com/office/drawing/2014/main" id="{84E4B4C1-E5FE-4A2E-AB74-D5408DD70C05}"/>
              </a:ext>
            </a:extLst>
          </p:cNvPr>
          <p:cNvGrpSpPr>
            <a:grpSpLocks/>
          </p:cNvGrpSpPr>
          <p:nvPr/>
        </p:nvGrpSpPr>
        <p:grpSpPr bwMode="auto">
          <a:xfrm>
            <a:off x="7015433" y="1421934"/>
            <a:ext cx="1700063" cy="2007066"/>
            <a:chOff x="2064" y="1008"/>
            <a:chExt cx="722" cy="873"/>
          </a:xfrm>
        </p:grpSpPr>
        <p:sp>
          <p:nvSpPr>
            <p:cNvPr id="46" name="Oval 128">
              <a:extLst>
                <a:ext uri="{FF2B5EF4-FFF2-40B4-BE49-F238E27FC236}">
                  <a16:creationId xmlns:a16="http://schemas.microsoft.com/office/drawing/2014/main" id="{825BD7A1-9329-437B-A43D-BC59153B20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H" altLang="en-GH"/>
            </a:p>
          </p:txBody>
        </p:sp>
        <p:grpSp>
          <p:nvGrpSpPr>
            <p:cNvPr id="47" name="Group 129">
              <a:extLst>
                <a:ext uri="{FF2B5EF4-FFF2-40B4-BE49-F238E27FC236}">
                  <a16:creationId xmlns:a16="http://schemas.microsoft.com/office/drawing/2014/main" id="{F1C7E51C-6953-4A3C-B95A-0AE2053F4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6" y="1025"/>
              <a:ext cx="680" cy="856"/>
              <a:chOff x="3975" y="1584"/>
              <a:chExt cx="931" cy="1172"/>
            </a:xfrm>
          </p:grpSpPr>
          <p:pic>
            <p:nvPicPr>
              <p:cNvPr id="60" name="Picture 130" descr="circuler_1">
                <a:extLst>
                  <a:ext uri="{FF2B5EF4-FFF2-40B4-BE49-F238E27FC236}">
                    <a16:creationId xmlns:a16="http://schemas.microsoft.com/office/drawing/2014/main" id="{A3515F09-4F98-4D5E-80BB-E72A0DA38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Oval 131">
                <a:extLst>
                  <a:ext uri="{FF2B5EF4-FFF2-40B4-BE49-F238E27FC236}">
                    <a16:creationId xmlns:a16="http://schemas.microsoft.com/office/drawing/2014/main" id="{ADC3987C-B0F3-441F-B909-C196F57AF98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H" altLang="en-GH"/>
              </a:p>
            </p:txBody>
          </p:sp>
          <p:pic>
            <p:nvPicPr>
              <p:cNvPr id="62" name="Picture 132" descr="light_shadow1">
                <a:extLst>
                  <a:ext uri="{FF2B5EF4-FFF2-40B4-BE49-F238E27FC236}">
                    <a16:creationId xmlns:a16="http://schemas.microsoft.com/office/drawing/2014/main" id="{8F0753A6-EED8-40E2-860C-CF9B5CF5F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4116" y="1584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3" name="Group 133">
                <a:extLst>
                  <a:ext uri="{FF2B5EF4-FFF2-40B4-BE49-F238E27FC236}">
                    <a16:creationId xmlns:a16="http://schemas.microsoft.com/office/drawing/2014/main" id="{251D5FF2-B774-4C7B-B353-5B3D378045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64" name="Group 134">
                  <a:extLst>
                    <a:ext uri="{FF2B5EF4-FFF2-40B4-BE49-F238E27FC236}">
                      <a16:creationId xmlns:a16="http://schemas.microsoft.com/office/drawing/2014/main" id="{1177BE88-3D0E-4EDB-A88C-11E87988AF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70" name="AutoShape 135">
                    <a:extLst>
                      <a:ext uri="{FF2B5EF4-FFF2-40B4-BE49-F238E27FC236}">
                        <a16:creationId xmlns:a16="http://schemas.microsoft.com/office/drawing/2014/main" id="{BA2D2364-ABCA-4BF7-8A89-95A741DD1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71" name="AutoShape 136">
                    <a:extLst>
                      <a:ext uri="{FF2B5EF4-FFF2-40B4-BE49-F238E27FC236}">
                        <a16:creationId xmlns:a16="http://schemas.microsoft.com/office/drawing/2014/main" id="{B11EE3E3-7F62-4772-BA67-F26ACCD623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72" name="AutoShape 137">
                    <a:extLst>
                      <a:ext uri="{FF2B5EF4-FFF2-40B4-BE49-F238E27FC236}">
                        <a16:creationId xmlns:a16="http://schemas.microsoft.com/office/drawing/2014/main" id="{F37DDF47-EA91-4991-AECA-7160130118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73" name="AutoShape 138">
                    <a:extLst>
                      <a:ext uri="{FF2B5EF4-FFF2-40B4-BE49-F238E27FC236}">
                        <a16:creationId xmlns:a16="http://schemas.microsoft.com/office/drawing/2014/main" id="{8AF6FB60-B983-4D76-8C9A-59971151C8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  <p:grpSp>
              <p:nvGrpSpPr>
                <p:cNvPr id="65" name="Group 139">
                  <a:extLst>
                    <a:ext uri="{FF2B5EF4-FFF2-40B4-BE49-F238E27FC236}">
                      <a16:creationId xmlns:a16="http://schemas.microsoft.com/office/drawing/2014/main" id="{1845342A-7218-4CDF-907B-E6E8E5971F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66" name="AutoShape 140">
                    <a:extLst>
                      <a:ext uri="{FF2B5EF4-FFF2-40B4-BE49-F238E27FC236}">
                        <a16:creationId xmlns:a16="http://schemas.microsoft.com/office/drawing/2014/main" id="{9BCD81D2-E856-4153-B393-C338BCCDA2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67" name="AutoShape 141">
                    <a:extLst>
                      <a:ext uri="{FF2B5EF4-FFF2-40B4-BE49-F238E27FC236}">
                        <a16:creationId xmlns:a16="http://schemas.microsoft.com/office/drawing/2014/main" id="{A0F6C7F8-D206-4363-8C5F-C7379127F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68" name="AutoShape 142">
                    <a:extLst>
                      <a:ext uri="{FF2B5EF4-FFF2-40B4-BE49-F238E27FC236}">
                        <a16:creationId xmlns:a16="http://schemas.microsoft.com/office/drawing/2014/main" id="{470E98CD-A164-41DB-938F-A744236BB1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69" name="AutoShape 143">
                    <a:extLst>
                      <a:ext uri="{FF2B5EF4-FFF2-40B4-BE49-F238E27FC236}">
                        <a16:creationId xmlns:a16="http://schemas.microsoft.com/office/drawing/2014/main" id="{2FBEC997-EB02-419B-A3A0-6E184A31F3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</p:grpSp>
        </p:grpSp>
        <p:grpSp>
          <p:nvGrpSpPr>
            <p:cNvPr id="48" name="Group 144">
              <a:extLst>
                <a:ext uri="{FF2B5EF4-FFF2-40B4-BE49-F238E27FC236}">
                  <a16:creationId xmlns:a16="http://schemas.microsoft.com/office/drawing/2014/main" id="{13B2CB7E-B448-4F84-9683-8AA6F9ADEF95}"/>
                </a:ext>
              </a:extLst>
            </p:cNvPr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50" name="Group 145">
                <a:extLst>
                  <a:ext uri="{FF2B5EF4-FFF2-40B4-BE49-F238E27FC236}">
                    <a16:creationId xmlns:a16="http://schemas.microsoft.com/office/drawing/2014/main" id="{EC45A777-01B8-4400-9497-DF2E87DA2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6" name="AutoShape 146">
                  <a:extLst>
                    <a:ext uri="{FF2B5EF4-FFF2-40B4-BE49-F238E27FC236}">
                      <a16:creationId xmlns:a16="http://schemas.microsoft.com/office/drawing/2014/main" id="{B3E2A18F-3030-46DA-9668-1E7F71A848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7" name="AutoShape 147">
                  <a:extLst>
                    <a:ext uri="{FF2B5EF4-FFF2-40B4-BE49-F238E27FC236}">
                      <a16:creationId xmlns:a16="http://schemas.microsoft.com/office/drawing/2014/main" id="{403DFF2B-BACA-45DE-A666-F0A200345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8" name="AutoShape 148">
                  <a:extLst>
                    <a:ext uri="{FF2B5EF4-FFF2-40B4-BE49-F238E27FC236}">
                      <a16:creationId xmlns:a16="http://schemas.microsoft.com/office/drawing/2014/main" id="{30C95452-69B9-4E92-B4FA-092D52003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9" name="AutoShape 149">
                  <a:extLst>
                    <a:ext uri="{FF2B5EF4-FFF2-40B4-BE49-F238E27FC236}">
                      <a16:creationId xmlns:a16="http://schemas.microsoft.com/office/drawing/2014/main" id="{1053CEFB-8181-4602-B189-E92903D37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  <p:grpSp>
            <p:nvGrpSpPr>
              <p:cNvPr id="51" name="Group 150">
                <a:extLst>
                  <a:ext uri="{FF2B5EF4-FFF2-40B4-BE49-F238E27FC236}">
                    <a16:creationId xmlns:a16="http://schemas.microsoft.com/office/drawing/2014/main" id="{D1642574-BAFB-4395-8705-9AF3812EB2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2" name="AutoShape 151">
                  <a:extLst>
                    <a:ext uri="{FF2B5EF4-FFF2-40B4-BE49-F238E27FC236}">
                      <a16:creationId xmlns:a16="http://schemas.microsoft.com/office/drawing/2014/main" id="{47C44691-35E0-439F-A941-339FBEB9B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3" name="AutoShape 152">
                  <a:extLst>
                    <a:ext uri="{FF2B5EF4-FFF2-40B4-BE49-F238E27FC236}">
                      <a16:creationId xmlns:a16="http://schemas.microsoft.com/office/drawing/2014/main" id="{D2A04860-97C7-4A8B-8067-446FA5BF4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4" name="AutoShape 153">
                  <a:extLst>
                    <a:ext uri="{FF2B5EF4-FFF2-40B4-BE49-F238E27FC236}">
                      <a16:creationId xmlns:a16="http://schemas.microsoft.com/office/drawing/2014/main" id="{68ED5DF3-1ED0-40B3-B210-D5A5640AE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55" name="AutoShape 154">
                  <a:extLst>
                    <a:ext uri="{FF2B5EF4-FFF2-40B4-BE49-F238E27FC236}">
                      <a16:creationId xmlns:a16="http://schemas.microsoft.com/office/drawing/2014/main" id="{CAA89614-5424-4757-9BE1-1819E73A5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</p:grpSp>
        <p:sp>
          <p:nvSpPr>
            <p:cNvPr id="49" name="Rectangle 155">
              <a:extLst>
                <a:ext uri="{FF2B5EF4-FFF2-40B4-BE49-F238E27FC236}">
                  <a16:creationId xmlns:a16="http://schemas.microsoft.com/office/drawing/2014/main" id="{FBA6D28D-C49A-4F54-8575-B3029EC2F4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2" y="1215"/>
              <a:ext cx="69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vi-VN" altLang="en-GH" sz="1600" b="1" dirty="0">
                  <a:solidFill>
                    <a:srgbClr val="000000"/>
                  </a:solidFill>
                </a:rPr>
                <a:t>Thêm công việc</a:t>
              </a:r>
              <a:endParaRPr lang="en-US" altLang="en-GH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5" name="Title 2">
            <a:extLst>
              <a:ext uri="{FF2B5EF4-FFF2-40B4-BE49-F238E27FC236}">
                <a16:creationId xmlns:a16="http://schemas.microsoft.com/office/drawing/2014/main" id="{415C0078-C7B2-4738-A9D0-8B11D3375083}"/>
              </a:ext>
            </a:extLst>
          </p:cNvPr>
          <p:cNvSpPr txBox="1">
            <a:spLocks/>
          </p:cNvSpPr>
          <p:nvPr/>
        </p:nvSpPr>
        <p:spPr bwMode="black">
          <a:xfrm>
            <a:off x="5599130" y="3294028"/>
            <a:ext cx="1424747" cy="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1400" kern="0" dirty="0"/>
              <a:t>&lt;&lt;Extend&gt;&gt;</a:t>
            </a:r>
            <a:endParaRPr lang="en-GH" sz="1400" kern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0F7474-6D48-4F45-AEF5-06FCEE4B0035}"/>
              </a:ext>
            </a:extLst>
          </p:cNvPr>
          <p:cNvGrpSpPr/>
          <p:nvPr/>
        </p:nvGrpSpPr>
        <p:grpSpPr>
          <a:xfrm>
            <a:off x="2653469" y="2402309"/>
            <a:ext cx="2538316" cy="2928852"/>
            <a:chOff x="2653469" y="2402309"/>
            <a:chExt cx="2538316" cy="2928852"/>
          </a:xfrm>
        </p:grpSpPr>
        <p:grpSp>
          <p:nvGrpSpPr>
            <p:cNvPr id="15" name="Group 40">
              <a:extLst>
                <a:ext uri="{FF2B5EF4-FFF2-40B4-BE49-F238E27FC236}">
                  <a16:creationId xmlns:a16="http://schemas.microsoft.com/office/drawing/2014/main" id="{AA59225D-0ECD-469E-A0E8-FA20DD877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469" y="2402309"/>
              <a:ext cx="2538316" cy="2928852"/>
              <a:chOff x="2064" y="1008"/>
              <a:chExt cx="722" cy="873"/>
            </a:xfrm>
          </p:grpSpPr>
          <p:sp>
            <p:nvSpPr>
              <p:cNvPr id="16" name="Oval 41">
                <a:extLst>
                  <a:ext uri="{FF2B5EF4-FFF2-40B4-BE49-F238E27FC236}">
                    <a16:creationId xmlns:a16="http://schemas.microsoft.com/office/drawing/2014/main" id="{1120AD06-A516-411A-A85F-0BF9D1916D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64" y="1008"/>
                <a:ext cx="722" cy="727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H" altLang="en-GH"/>
              </a:p>
            </p:txBody>
          </p:sp>
          <p:grpSp>
            <p:nvGrpSpPr>
              <p:cNvPr id="17" name="Group 42">
                <a:extLst>
                  <a:ext uri="{FF2B5EF4-FFF2-40B4-BE49-F238E27FC236}">
                    <a16:creationId xmlns:a16="http://schemas.microsoft.com/office/drawing/2014/main" id="{1691AD3C-68DC-4DA3-9E19-290D0E2C8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6" y="1031"/>
                <a:ext cx="680" cy="850"/>
                <a:chOff x="3975" y="1592"/>
                <a:chExt cx="931" cy="1164"/>
              </a:xfrm>
            </p:grpSpPr>
            <p:pic>
              <p:nvPicPr>
                <p:cNvPr id="30" name="Picture 43" descr="circuler_1">
                  <a:extLst>
                    <a:ext uri="{FF2B5EF4-FFF2-40B4-BE49-F238E27FC236}">
                      <a16:creationId xmlns:a16="http://schemas.microsoft.com/office/drawing/2014/main" id="{521570F5-775B-4E91-B397-CF33971C87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3976" y="1592"/>
                  <a:ext cx="925" cy="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" name="Oval 44">
                  <a:extLst>
                    <a:ext uri="{FF2B5EF4-FFF2-40B4-BE49-F238E27FC236}">
                      <a16:creationId xmlns:a16="http://schemas.microsoft.com/office/drawing/2014/main" id="{8D518B41-B510-4C37-91BF-9EA3BFFC1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975" y="1593"/>
                  <a:ext cx="931" cy="937"/>
                </a:xfrm>
                <a:prstGeom prst="ellipse">
                  <a:avLst/>
                </a:pr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grpSp>
              <p:nvGrpSpPr>
                <p:cNvPr id="33" name="Group 46">
                  <a:extLst>
                    <a:ext uri="{FF2B5EF4-FFF2-40B4-BE49-F238E27FC236}">
                      <a16:creationId xmlns:a16="http://schemas.microsoft.com/office/drawing/2014/main" id="{2ADCF43B-92A3-49C2-B754-5190B1EB83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3733502" flipH="1" flipV="1">
                  <a:off x="4256" y="2247"/>
                  <a:ext cx="820" cy="198"/>
                  <a:chOff x="2532" y="1051"/>
                  <a:chExt cx="893" cy="246"/>
                </a:xfrm>
              </p:grpSpPr>
              <p:grpSp>
                <p:nvGrpSpPr>
                  <p:cNvPr id="34" name="Group 47">
                    <a:extLst>
                      <a:ext uri="{FF2B5EF4-FFF2-40B4-BE49-F238E27FC236}">
                        <a16:creationId xmlns:a16="http://schemas.microsoft.com/office/drawing/2014/main" id="{99D4CB2E-BBE6-4FDA-B190-2B8AEC7A86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0" name="AutoShape 48">
                      <a:extLst>
                        <a:ext uri="{FF2B5EF4-FFF2-40B4-BE49-F238E27FC236}">
                          <a16:creationId xmlns:a16="http://schemas.microsoft.com/office/drawing/2014/main" id="{021095D5-6E8A-43DF-801A-4E02AB15B5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white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GH" altLang="en-GH"/>
                    </a:p>
                  </p:txBody>
                </p:sp>
                <p:sp>
                  <p:nvSpPr>
                    <p:cNvPr id="41" name="AutoShape 49">
                      <a:extLst>
                        <a:ext uri="{FF2B5EF4-FFF2-40B4-BE49-F238E27FC236}">
                          <a16:creationId xmlns:a16="http://schemas.microsoft.com/office/drawing/2014/main" id="{6452E022-7210-4A0A-AE13-3662D11F91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white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GH" altLang="en-GH"/>
                    </a:p>
                  </p:txBody>
                </p:sp>
                <p:sp>
                  <p:nvSpPr>
                    <p:cNvPr id="42" name="AutoShape 50">
                      <a:extLst>
                        <a:ext uri="{FF2B5EF4-FFF2-40B4-BE49-F238E27FC236}">
                          <a16:creationId xmlns:a16="http://schemas.microsoft.com/office/drawing/2014/main" id="{6BF3B268-5FD0-4DAD-98E3-EE116E8F9F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white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GH" altLang="en-GH"/>
                    </a:p>
                  </p:txBody>
                </p:sp>
                <p:sp>
                  <p:nvSpPr>
                    <p:cNvPr id="43" name="AutoShape 51">
                      <a:extLst>
                        <a:ext uri="{FF2B5EF4-FFF2-40B4-BE49-F238E27FC236}">
                          <a16:creationId xmlns:a16="http://schemas.microsoft.com/office/drawing/2014/main" id="{CE937FAA-6B79-4DCF-8C4A-DBE293714D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white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GH" altLang="en-GH"/>
                    </a:p>
                  </p:txBody>
                </p:sp>
              </p:grpSp>
              <p:grpSp>
                <p:nvGrpSpPr>
                  <p:cNvPr id="35" name="Group 52">
                    <a:extLst>
                      <a:ext uri="{FF2B5EF4-FFF2-40B4-BE49-F238E27FC236}">
                        <a16:creationId xmlns:a16="http://schemas.microsoft.com/office/drawing/2014/main" id="{AB71FE4D-8463-4C44-98AF-82E235F4493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36" name="AutoShape 53">
                      <a:extLst>
                        <a:ext uri="{FF2B5EF4-FFF2-40B4-BE49-F238E27FC236}">
                          <a16:creationId xmlns:a16="http://schemas.microsoft.com/office/drawing/2014/main" id="{E378A65D-1144-41EA-9E05-1ED7953D5A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white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GH" altLang="en-GH"/>
                    </a:p>
                  </p:txBody>
                </p:sp>
                <p:sp>
                  <p:nvSpPr>
                    <p:cNvPr id="37" name="AutoShape 54">
                      <a:extLst>
                        <a:ext uri="{FF2B5EF4-FFF2-40B4-BE49-F238E27FC236}">
                          <a16:creationId xmlns:a16="http://schemas.microsoft.com/office/drawing/2014/main" id="{5A2906B7-D797-4B21-A7B3-B29B842A46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white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GH" altLang="en-GH"/>
                    </a:p>
                  </p:txBody>
                </p:sp>
                <p:sp>
                  <p:nvSpPr>
                    <p:cNvPr id="38" name="AutoShape 55">
                      <a:extLst>
                        <a:ext uri="{FF2B5EF4-FFF2-40B4-BE49-F238E27FC236}">
                          <a16:creationId xmlns:a16="http://schemas.microsoft.com/office/drawing/2014/main" id="{1C3997B3-74FB-463E-9711-A9B266E08E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white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GH" altLang="en-GH"/>
                    </a:p>
                  </p:txBody>
                </p:sp>
                <p:sp>
                  <p:nvSpPr>
                    <p:cNvPr id="39" name="AutoShape 56">
                      <a:extLst>
                        <a:ext uri="{FF2B5EF4-FFF2-40B4-BE49-F238E27FC236}">
                          <a16:creationId xmlns:a16="http://schemas.microsoft.com/office/drawing/2014/main" id="{7B88A32A-235F-42F5-8992-8480539F4F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white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ctr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GH" altLang="en-GH"/>
                    </a:p>
                  </p:txBody>
                </p:sp>
              </p:grpSp>
            </p:grpSp>
          </p:grpSp>
          <p:grpSp>
            <p:nvGrpSpPr>
              <p:cNvPr id="18" name="Group 57">
                <a:extLst>
                  <a:ext uri="{FF2B5EF4-FFF2-40B4-BE49-F238E27FC236}">
                    <a16:creationId xmlns:a16="http://schemas.microsoft.com/office/drawing/2014/main" id="{DE50BD79-2DD0-4B92-B203-CA19EF01C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733502" flipH="1" flipV="1">
                <a:off x="2362" y="1505"/>
                <a:ext cx="527" cy="128"/>
                <a:chOff x="2532" y="1051"/>
                <a:chExt cx="893" cy="246"/>
              </a:xfrm>
            </p:grpSpPr>
            <p:grpSp>
              <p:nvGrpSpPr>
                <p:cNvPr id="20" name="Group 58">
                  <a:extLst>
                    <a:ext uri="{FF2B5EF4-FFF2-40B4-BE49-F238E27FC236}">
                      <a16:creationId xmlns:a16="http://schemas.microsoft.com/office/drawing/2014/main" id="{A3A41096-EA5B-4395-A700-31DFFBB6C5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6" name="AutoShape 59">
                    <a:extLst>
                      <a:ext uri="{FF2B5EF4-FFF2-40B4-BE49-F238E27FC236}">
                        <a16:creationId xmlns:a16="http://schemas.microsoft.com/office/drawing/2014/main" id="{605160E5-9C7C-4AEF-A44D-F2DBDD72BA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27" name="AutoShape 60">
                    <a:extLst>
                      <a:ext uri="{FF2B5EF4-FFF2-40B4-BE49-F238E27FC236}">
                        <a16:creationId xmlns:a16="http://schemas.microsoft.com/office/drawing/2014/main" id="{81AF9E1F-BFDE-40EA-8ECB-7D791DC05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28" name="AutoShape 61">
                    <a:extLst>
                      <a:ext uri="{FF2B5EF4-FFF2-40B4-BE49-F238E27FC236}">
                        <a16:creationId xmlns:a16="http://schemas.microsoft.com/office/drawing/2014/main" id="{C9EF3EE7-4A9A-4435-A411-7120E5D077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29" name="AutoShape 62">
                    <a:extLst>
                      <a:ext uri="{FF2B5EF4-FFF2-40B4-BE49-F238E27FC236}">
                        <a16:creationId xmlns:a16="http://schemas.microsoft.com/office/drawing/2014/main" id="{15173DA7-54AC-4D29-9D3A-DF3DC69DC3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  <p:grpSp>
              <p:nvGrpSpPr>
                <p:cNvPr id="21" name="Group 63">
                  <a:extLst>
                    <a:ext uri="{FF2B5EF4-FFF2-40B4-BE49-F238E27FC236}">
                      <a16:creationId xmlns:a16="http://schemas.microsoft.com/office/drawing/2014/main" id="{694E54C4-261D-4690-AC73-F556E659C6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2" name="AutoShape 64">
                    <a:extLst>
                      <a:ext uri="{FF2B5EF4-FFF2-40B4-BE49-F238E27FC236}">
                        <a16:creationId xmlns:a16="http://schemas.microsoft.com/office/drawing/2014/main" id="{DCE867EA-78D5-4744-BDB4-B37BC38C7B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23" name="AutoShape 65">
                    <a:extLst>
                      <a:ext uri="{FF2B5EF4-FFF2-40B4-BE49-F238E27FC236}">
                        <a16:creationId xmlns:a16="http://schemas.microsoft.com/office/drawing/2014/main" id="{FCB4B621-E9FA-42BD-9D85-05733146C3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24" name="AutoShape 66">
                    <a:extLst>
                      <a:ext uri="{FF2B5EF4-FFF2-40B4-BE49-F238E27FC236}">
                        <a16:creationId xmlns:a16="http://schemas.microsoft.com/office/drawing/2014/main" id="{3FA8A2A7-0AD8-415B-89AE-EC40F0BD47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25" name="AutoShape 67">
                    <a:extLst>
                      <a:ext uri="{FF2B5EF4-FFF2-40B4-BE49-F238E27FC236}">
                        <a16:creationId xmlns:a16="http://schemas.microsoft.com/office/drawing/2014/main" id="{5700841E-0A33-4712-8F45-48F6222FC7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</p:grpSp>
          <p:sp>
            <p:nvSpPr>
              <p:cNvPr id="19" name="Rectangle 68">
                <a:extLst>
                  <a:ext uri="{FF2B5EF4-FFF2-40B4-BE49-F238E27FC236}">
                    <a16:creationId xmlns:a16="http://schemas.microsoft.com/office/drawing/2014/main" id="{20122C85-5D81-4386-8B83-68DF473D13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03" y="1121"/>
                <a:ext cx="43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vi-VN" altLang="en-GH" sz="2000" b="1" dirty="0">
                    <a:solidFill>
                      <a:srgbClr val="FF0000"/>
                    </a:solidFill>
                  </a:rPr>
                  <a:t>Quản lí công việc</a:t>
                </a:r>
                <a:endParaRPr lang="en-US" altLang="en-GH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6" name="Rectangle 68">
              <a:extLst>
                <a:ext uri="{FF2B5EF4-FFF2-40B4-BE49-F238E27FC236}">
                  <a16:creationId xmlns:a16="http://schemas.microsoft.com/office/drawing/2014/main" id="{CC013AFE-FE05-464A-9B6C-970015A7D9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09644" y="3543814"/>
              <a:ext cx="1525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342900" indent="-342900" algn="l" eaLnBrk="1" hangingPunct="1">
                <a:buFontTx/>
                <a:buChar char="-"/>
              </a:pPr>
              <a:r>
                <a:rPr lang="vi-VN" altLang="en-GH" sz="2000" b="1" dirty="0">
                  <a:solidFill>
                    <a:srgbClr val="000000"/>
                  </a:solidFill>
                </a:rPr>
                <a:t>Thêm</a:t>
              </a:r>
            </a:p>
            <a:p>
              <a:pPr marL="342900" indent="-342900" algn="l" eaLnBrk="1" hangingPunct="1">
                <a:buFontTx/>
                <a:buChar char="-"/>
              </a:pPr>
              <a:r>
                <a:rPr lang="vi-VN" altLang="en-GH" sz="2000" b="1" dirty="0">
                  <a:solidFill>
                    <a:srgbClr val="000000"/>
                  </a:solidFill>
                </a:rPr>
                <a:t>Sửa</a:t>
              </a:r>
            </a:p>
            <a:p>
              <a:pPr marL="342900" indent="-342900" algn="l" eaLnBrk="1" hangingPunct="1">
                <a:buFontTx/>
                <a:buChar char="-"/>
              </a:pPr>
              <a:r>
                <a:rPr lang="vi-VN" altLang="en-GH" sz="2000" b="1" dirty="0">
                  <a:solidFill>
                    <a:srgbClr val="000000"/>
                  </a:solidFill>
                </a:rPr>
                <a:t>Xóa</a:t>
              </a:r>
            </a:p>
          </p:txBody>
        </p:sp>
      </p:grpSp>
      <p:grpSp>
        <p:nvGrpSpPr>
          <p:cNvPr id="77" name="Group 127">
            <a:extLst>
              <a:ext uri="{FF2B5EF4-FFF2-40B4-BE49-F238E27FC236}">
                <a16:creationId xmlns:a16="http://schemas.microsoft.com/office/drawing/2014/main" id="{620128CE-C669-4EF6-B1C5-0D7701B62267}"/>
              </a:ext>
            </a:extLst>
          </p:cNvPr>
          <p:cNvGrpSpPr>
            <a:grpSpLocks/>
          </p:cNvGrpSpPr>
          <p:nvPr/>
        </p:nvGrpSpPr>
        <p:grpSpPr bwMode="auto">
          <a:xfrm>
            <a:off x="7036791" y="3083033"/>
            <a:ext cx="1700063" cy="2007066"/>
            <a:chOff x="2064" y="1008"/>
            <a:chExt cx="722" cy="873"/>
          </a:xfrm>
        </p:grpSpPr>
        <p:sp>
          <p:nvSpPr>
            <p:cNvPr id="78" name="Oval 128">
              <a:extLst>
                <a:ext uri="{FF2B5EF4-FFF2-40B4-BE49-F238E27FC236}">
                  <a16:creationId xmlns:a16="http://schemas.microsoft.com/office/drawing/2014/main" id="{688C7F1E-5769-4855-A660-A27DA74031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H" altLang="en-GH"/>
            </a:p>
          </p:txBody>
        </p:sp>
        <p:grpSp>
          <p:nvGrpSpPr>
            <p:cNvPr id="79" name="Group 129">
              <a:extLst>
                <a:ext uri="{FF2B5EF4-FFF2-40B4-BE49-F238E27FC236}">
                  <a16:creationId xmlns:a16="http://schemas.microsoft.com/office/drawing/2014/main" id="{088D7FEF-3576-465C-8323-F992B4274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6" y="1025"/>
              <a:ext cx="680" cy="856"/>
              <a:chOff x="3975" y="1584"/>
              <a:chExt cx="931" cy="1172"/>
            </a:xfrm>
          </p:grpSpPr>
          <p:pic>
            <p:nvPicPr>
              <p:cNvPr id="92" name="Picture 130" descr="circuler_1">
                <a:extLst>
                  <a:ext uri="{FF2B5EF4-FFF2-40B4-BE49-F238E27FC236}">
                    <a16:creationId xmlns:a16="http://schemas.microsoft.com/office/drawing/2014/main" id="{77BFCB08-7104-4C63-AFBB-0ACB4DEE5D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Oval 131">
                <a:extLst>
                  <a:ext uri="{FF2B5EF4-FFF2-40B4-BE49-F238E27FC236}">
                    <a16:creationId xmlns:a16="http://schemas.microsoft.com/office/drawing/2014/main" id="{BB048327-75FC-4AA6-BBDA-D27BF95349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H" altLang="en-GH"/>
              </a:p>
            </p:txBody>
          </p:sp>
          <p:pic>
            <p:nvPicPr>
              <p:cNvPr id="94" name="Picture 132" descr="light_shadow1">
                <a:extLst>
                  <a:ext uri="{FF2B5EF4-FFF2-40B4-BE49-F238E27FC236}">
                    <a16:creationId xmlns:a16="http://schemas.microsoft.com/office/drawing/2014/main" id="{159D8077-464D-4F6E-BCE9-87DFAFDE69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4116" y="1584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5" name="Group 133">
                <a:extLst>
                  <a:ext uri="{FF2B5EF4-FFF2-40B4-BE49-F238E27FC236}">
                    <a16:creationId xmlns:a16="http://schemas.microsoft.com/office/drawing/2014/main" id="{1CFCC8D7-4AD0-4E7A-8A37-8873DC3B74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96" name="Group 134">
                  <a:extLst>
                    <a:ext uri="{FF2B5EF4-FFF2-40B4-BE49-F238E27FC236}">
                      <a16:creationId xmlns:a16="http://schemas.microsoft.com/office/drawing/2014/main" id="{B3685019-3BD6-490C-8C78-76F322CA3E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2" name="AutoShape 135">
                    <a:extLst>
                      <a:ext uri="{FF2B5EF4-FFF2-40B4-BE49-F238E27FC236}">
                        <a16:creationId xmlns:a16="http://schemas.microsoft.com/office/drawing/2014/main" id="{D8F1459E-BF23-40E1-80AE-87960ED439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03" name="AutoShape 136">
                    <a:extLst>
                      <a:ext uri="{FF2B5EF4-FFF2-40B4-BE49-F238E27FC236}">
                        <a16:creationId xmlns:a16="http://schemas.microsoft.com/office/drawing/2014/main" id="{0326ECF4-5596-4EE1-B9FD-8E1C08E5DC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04" name="AutoShape 137">
                    <a:extLst>
                      <a:ext uri="{FF2B5EF4-FFF2-40B4-BE49-F238E27FC236}">
                        <a16:creationId xmlns:a16="http://schemas.microsoft.com/office/drawing/2014/main" id="{087A3BB1-1E54-454E-9A0A-30A001A769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05" name="AutoShape 138">
                    <a:extLst>
                      <a:ext uri="{FF2B5EF4-FFF2-40B4-BE49-F238E27FC236}">
                        <a16:creationId xmlns:a16="http://schemas.microsoft.com/office/drawing/2014/main" id="{360146C1-574A-4230-A01E-42562D7636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  <p:grpSp>
              <p:nvGrpSpPr>
                <p:cNvPr id="97" name="Group 139">
                  <a:extLst>
                    <a:ext uri="{FF2B5EF4-FFF2-40B4-BE49-F238E27FC236}">
                      <a16:creationId xmlns:a16="http://schemas.microsoft.com/office/drawing/2014/main" id="{DC2666F3-659E-4C6D-B18D-D233FA7223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98" name="AutoShape 140">
                    <a:extLst>
                      <a:ext uri="{FF2B5EF4-FFF2-40B4-BE49-F238E27FC236}">
                        <a16:creationId xmlns:a16="http://schemas.microsoft.com/office/drawing/2014/main" id="{7E83963E-651D-4099-BCC3-C21AE67540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99" name="AutoShape 141">
                    <a:extLst>
                      <a:ext uri="{FF2B5EF4-FFF2-40B4-BE49-F238E27FC236}">
                        <a16:creationId xmlns:a16="http://schemas.microsoft.com/office/drawing/2014/main" id="{D498F816-764B-40A4-8567-70498EB360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00" name="AutoShape 142">
                    <a:extLst>
                      <a:ext uri="{FF2B5EF4-FFF2-40B4-BE49-F238E27FC236}">
                        <a16:creationId xmlns:a16="http://schemas.microsoft.com/office/drawing/2014/main" id="{B2B440A2-9F65-49F1-8525-C2066FD9F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01" name="AutoShape 143">
                    <a:extLst>
                      <a:ext uri="{FF2B5EF4-FFF2-40B4-BE49-F238E27FC236}">
                        <a16:creationId xmlns:a16="http://schemas.microsoft.com/office/drawing/2014/main" id="{476BF707-C72A-48FD-850D-BBE80D66C7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</p:grpSp>
        </p:grpSp>
        <p:grpSp>
          <p:nvGrpSpPr>
            <p:cNvPr id="80" name="Group 144">
              <a:extLst>
                <a:ext uri="{FF2B5EF4-FFF2-40B4-BE49-F238E27FC236}">
                  <a16:creationId xmlns:a16="http://schemas.microsoft.com/office/drawing/2014/main" id="{7BE84CF5-3A59-4B43-9F96-FC1C411B7E79}"/>
                </a:ext>
              </a:extLst>
            </p:cNvPr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82" name="Group 145">
                <a:extLst>
                  <a:ext uri="{FF2B5EF4-FFF2-40B4-BE49-F238E27FC236}">
                    <a16:creationId xmlns:a16="http://schemas.microsoft.com/office/drawing/2014/main" id="{9942CB8E-0D6E-48C4-B3C5-010434C60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88" name="AutoShape 146">
                  <a:extLst>
                    <a:ext uri="{FF2B5EF4-FFF2-40B4-BE49-F238E27FC236}">
                      <a16:creationId xmlns:a16="http://schemas.microsoft.com/office/drawing/2014/main" id="{9098BC7D-60A4-4B67-ADCC-F8E44F36E3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89" name="AutoShape 147">
                  <a:extLst>
                    <a:ext uri="{FF2B5EF4-FFF2-40B4-BE49-F238E27FC236}">
                      <a16:creationId xmlns:a16="http://schemas.microsoft.com/office/drawing/2014/main" id="{F8EC5EEF-769B-4216-B295-35263AE82B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90" name="AutoShape 148">
                  <a:extLst>
                    <a:ext uri="{FF2B5EF4-FFF2-40B4-BE49-F238E27FC236}">
                      <a16:creationId xmlns:a16="http://schemas.microsoft.com/office/drawing/2014/main" id="{8017BF2D-D668-4978-90A9-47CF45946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91" name="AutoShape 149">
                  <a:extLst>
                    <a:ext uri="{FF2B5EF4-FFF2-40B4-BE49-F238E27FC236}">
                      <a16:creationId xmlns:a16="http://schemas.microsoft.com/office/drawing/2014/main" id="{FA429548-57CD-4B18-81E7-9A196F5E6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  <p:grpSp>
            <p:nvGrpSpPr>
              <p:cNvPr id="83" name="Group 150">
                <a:extLst>
                  <a:ext uri="{FF2B5EF4-FFF2-40B4-BE49-F238E27FC236}">
                    <a16:creationId xmlns:a16="http://schemas.microsoft.com/office/drawing/2014/main" id="{47314DAD-870B-4382-BBE6-4ACDE4B6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4" name="AutoShape 151">
                  <a:extLst>
                    <a:ext uri="{FF2B5EF4-FFF2-40B4-BE49-F238E27FC236}">
                      <a16:creationId xmlns:a16="http://schemas.microsoft.com/office/drawing/2014/main" id="{45364067-A431-4E8D-9100-73A16F75A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85" name="AutoShape 152">
                  <a:extLst>
                    <a:ext uri="{FF2B5EF4-FFF2-40B4-BE49-F238E27FC236}">
                      <a16:creationId xmlns:a16="http://schemas.microsoft.com/office/drawing/2014/main" id="{E61C3F6F-1103-4795-B1E4-E76D0DD2B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86" name="AutoShape 153">
                  <a:extLst>
                    <a:ext uri="{FF2B5EF4-FFF2-40B4-BE49-F238E27FC236}">
                      <a16:creationId xmlns:a16="http://schemas.microsoft.com/office/drawing/2014/main" id="{8095E2B4-7817-418A-A753-EB1DFB34B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87" name="AutoShape 154">
                  <a:extLst>
                    <a:ext uri="{FF2B5EF4-FFF2-40B4-BE49-F238E27FC236}">
                      <a16:creationId xmlns:a16="http://schemas.microsoft.com/office/drawing/2014/main" id="{C864FAFD-1409-4195-AEED-A248DBAF02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</p:grpSp>
        <p:sp>
          <p:nvSpPr>
            <p:cNvPr id="81" name="Rectangle 155">
              <a:extLst>
                <a:ext uri="{FF2B5EF4-FFF2-40B4-BE49-F238E27FC236}">
                  <a16:creationId xmlns:a16="http://schemas.microsoft.com/office/drawing/2014/main" id="{9081CD4E-3BFA-45A2-B945-71D26BE382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2" y="1215"/>
              <a:ext cx="69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vi-VN" altLang="en-GH" sz="1600" b="1" dirty="0">
                  <a:solidFill>
                    <a:srgbClr val="000000"/>
                  </a:solidFill>
                </a:rPr>
                <a:t>Sửa </a:t>
              </a:r>
            </a:p>
            <a:p>
              <a:pPr eaLnBrk="1" hangingPunct="1"/>
              <a:r>
                <a:rPr lang="vi-VN" altLang="en-GH" sz="1600" b="1" dirty="0">
                  <a:solidFill>
                    <a:srgbClr val="000000"/>
                  </a:solidFill>
                </a:rPr>
                <a:t>công viêc</a:t>
              </a:r>
              <a:endParaRPr lang="en-US" altLang="en-GH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6" name="Group 127">
            <a:extLst>
              <a:ext uri="{FF2B5EF4-FFF2-40B4-BE49-F238E27FC236}">
                <a16:creationId xmlns:a16="http://schemas.microsoft.com/office/drawing/2014/main" id="{05A87C0C-E696-43D2-B77B-F5405E641D20}"/>
              </a:ext>
            </a:extLst>
          </p:cNvPr>
          <p:cNvGrpSpPr>
            <a:grpSpLocks/>
          </p:cNvGrpSpPr>
          <p:nvPr/>
        </p:nvGrpSpPr>
        <p:grpSpPr bwMode="auto">
          <a:xfrm>
            <a:off x="7139752" y="4925306"/>
            <a:ext cx="1700063" cy="2007066"/>
            <a:chOff x="2064" y="1008"/>
            <a:chExt cx="722" cy="873"/>
          </a:xfrm>
        </p:grpSpPr>
        <p:sp>
          <p:nvSpPr>
            <p:cNvPr id="107" name="Oval 128">
              <a:extLst>
                <a:ext uri="{FF2B5EF4-FFF2-40B4-BE49-F238E27FC236}">
                  <a16:creationId xmlns:a16="http://schemas.microsoft.com/office/drawing/2014/main" id="{75802D9A-5F54-44BB-B2B1-42D161A97C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H" altLang="en-GH"/>
            </a:p>
          </p:txBody>
        </p:sp>
        <p:grpSp>
          <p:nvGrpSpPr>
            <p:cNvPr id="108" name="Group 129">
              <a:extLst>
                <a:ext uri="{FF2B5EF4-FFF2-40B4-BE49-F238E27FC236}">
                  <a16:creationId xmlns:a16="http://schemas.microsoft.com/office/drawing/2014/main" id="{0EADE13A-5DEB-4074-99AE-5595C685C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6" y="1025"/>
              <a:ext cx="680" cy="856"/>
              <a:chOff x="3975" y="1584"/>
              <a:chExt cx="931" cy="1172"/>
            </a:xfrm>
          </p:grpSpPr>
          <p:pic>
            <p:nvPicPr>
              <p:cNvPr id="121" name="Picture 130" descr="circuler_1">
                <a:extLst>
                  <a:ext uri="{FF2B5EF4-FFF2-40B4-BE49-F238E27FC236}">
                    <a16:creationId xmlns:a16="http://schemas.microsoft.com/office/drawing/2014/main" id="{27BBCE78-E323-4E7C-ABFE-13FDEA046B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Oval 131">
                <a:extLst>
                  <a:ext uri="{FF2B5EF4-FFF2-40B4-BE49-F238E27FC236}">
                    <a16:creationId xmlns:a16="http://schemas.microsoft.com/office/drawing/2014/main" id="{458B39B2-7BD3-46F7-A88E-7FB7933BE8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H" altLang="en-GH"/>
              </a:p>
            </p:txBody>
          </p:sp>
          <p:pic>
            <p:nvPicPr>
              <p:cNvPr id="123" name="Picture 132" descr="light_shadow1">
                <a:extLst>
                  <a:ext uri="{FF2B5EF4-FFF2-40B4-BE49-F238E27FC236}">
                    <a16:creationId xmlns:a16="http://schemas.microsoft.com/office/drawing/2014/main" id="{4756730F-362B-4F62-98BD-F3258CC77D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4116" y="1584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4" name="Group 133">
                <a:extLst>
                  <a:ext uri="{FF2B5EF4-FFF2-40B4-BE49-F238E27FC236}">
                    <a16:creationId xmlns:a16="http://schemas.microsoft.com/office/drawing/2014/main" id="{E4624328-B558-41D3-9EF6-3CD4C5CAD6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25" name="Group 134">
                  <a:extLst>
                    <a:ext uri="{FF2B5EF4-FFF2-40B4-BE49-F238E27FC236}">
                      <a16:creationId xmlns:a16="http://schemas.microsoft.com/office/drawing/2014/main" id="{7AB6929F-46EC-4678-BD92-08B3DE589A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31" name="AutoShape 135">
                    <a:extLst>
                      <a:ext uri="{FF2B5EF4-FFF2-40B4-BE49-F238E27FC236}">
                        <a16:creationId xmlns:a16="http://schemas.microsoft.com/office/drawing/2014/main" id="{B2E0E8BD-DBF9-46ED-A47D-B2A4219E58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32" name="AutoShape 136">
                    <a:extLst>
                      <a:ext uri="{FF2B5EF4-FFF2-40B4-BE49-F238E27FC236}">
                        <a16:creationId xmlns:a16="http://schemas.microsoft.com/office/drawing/2014/main" id="{2A945324-A0B5-4776-B916-EECF94DC4E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33" name="AutoShape 137">
                    <a:extLst>
                      <a:ext uri="{FF2B5EF4-FFF2-40B4-BE49-F238E27FC236}">
                        <a16:creationId xmlns:a16="http://schemas.microsoft.com/office/drawing/2014/main" id="{B67339E6-271F-4936-A844-2D8AF2C3B0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34" name="AutoShape 138">
                    <a:extLst>
                      <a:ext uri="{FF2B5EF4-FFF2-40B4-BE49-F238E27FC236}">
                        <a16:creationId xmlns:a16="http://schemas.microsoft.com/office/drawing/2014/main" id="{1390413A-4C83-41DA-94E3-67BB80D1E4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  <p:grpSp>
              <p:nvGrpSpPr>
                <p:cNvPr id="126" name="Group 139">
                  <a:extLst>
                    <a:ext uri="{FF2B5EF4-FFF2-40B4-BE49-F238E27FC236}">
                      <a16:creationId xmlns:a16="http://schemas.microsoft.com/office/drawing/2014/main" id="{BFD1A4EA-EAE5-467B-85BD-053C97EE99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27" name="AutoShape 140">
                    <a:extLst>
                      <a:ext uri="{FF2B5EF4-FFF2-40B4-BE49-F238E27FC236}">
                        <a16:creationId xmlns:a16="http://schemas.microsoft.com/office/drawing/2014/main" id="{09602C3D-13BE-4F77-98E1-DA11B8B95C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28" name="AutoShape 141">
                    <a:extLst>
                      <a:ext uri="{FF2B5EF4-FFF2-40B4-BE49-F238E27FC236}">
                        <a16:creationId xmlns:a16="http://schemas.microsoft.com/office/drawing/2014/main" id="{53263A99-EE99-42D5-B1CA-CBD6762406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29" name="AutoShape 142">
                    <a:extLst>
                      <a:ext uri="{FF2B5EF4-FFF2-40B4-BE49-F238E27FC236}">
                        <a16:creationId xmlns:a16="http://schemas.microsoft.com/office/drawing/2014/main" id="{5556717B-1913-47AA-9BC6-3CF54A850D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  <p:sp>
                <p:nvSpPr>
                  <p:cNvPr id="130" name="AutoShape 143">
                    <a:extLst>
                      <a:ext uri="{FF2B5EF4-FFF2-40B4-BE49-F238E27FC236}">
                        <a16:creationId xmlns:a16="http://schemas.microsoft.com/office/drawing/2014/main" id="{5EC05A13-CF35-43CD-A957-A792D408A6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algn="ctr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GH" altLang="en-GH"/>
                  </a:p>
                </p:txBody>
              </p:sp>
            </p:grpSp>
          </p:grpSp>
        </p:grpSp>
        <p:grpSp>
          <p:nvGrpSpPr>
            <p:cNvPr id="109" name="Group 144">
              <a:extLst>
                <a:ext uri="{FF2B5EF4-FFF2-40B4-BE49-F238E27FC236}">
                  <a16:creationId xmlns:a16="http://schemas.microsoft.com/office/drawing/2014/main" id="{595DB626-8443-44A8-A292-A8DAE565BB0C}"/>
                </a:ext>
              </a:extLst>
            </p:cNvPr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11" name="Group 145">
                <a:extLst>
                  <a:ext uri="{FF2B5EF4-FFF2-40B4-BE49-F238E27FC236}">
                    <a16:creationId xmlns:a16="http://schemas.microsoft.com/office/drawing/2014/main" id="{CF3381F0-D3A2-4B9F-8656-E74E9E013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17" name="AutoShape 146">
                  <a:extLst>
                    <a:ext uri="{FF2B5EF4-FFF2-40B4-BE49-F238E27FC236}">
                      <a16:creationId xmlns:a16="http://schemas.microsoft.com/office/drawing/2014/main" id="{13213E9C-C0D6-46E2-81A3-7870E136F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118" name="AutoShape 147">
                  <a:extLst>
                    <a:ext uri="{FF2B5EF4-FFF2-40B4-BE49-F238E27FC236}">
                      <a16:creationId xmlns:a16="http://schemas.microsoft.com/office/drawing/2014/main" id="{ACC34FF5-9D14-4407-B345-2427763D1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119" name="AutoShape 148">
                  <a:extLst>
                    <a:ext uri="{FF2B5EF4-FFF2-40B4-BE49-F238E27FC236}">
                      <a16:creationId xmlns:a16="http://schemas.microsoft.com/office/drawing/2014/main" id="{AC607D84-8900-4051-BD60-6542BA12D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120" name="AutoShape 149">
                  <a:extLst>
                    <a:ext uri="{FF2B5EF4-FFF2-40B4-BE49-F238E27FC236}">
                      <a16:creationId xmlns:a16="http://schemas.microsoft.com/office/drawing/2014/main" id="{FBD3427E-111E-446B-B818-D7DA7510B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  <p:grpSp>
            <p:nvGrpSpPr>
              <p:cNvPr id="112" name="Group 150">
                <a:extLst>
                  <a:ext uri="{FF2B5EF4-FFF2-40B4-BE49-F238E27FC236}">
                    <a16:creationId xmlns:a16="http://schemas.microsoft.com/office/drawing/2014/main" id="{03CE3A19-48F2-4242-AFBD-5CF7A0267E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3" name="AutoShape 151">
                  <a:extLst>
                    <a:ext uri="{FF2B5EF4-FFF2-40B4-BE49-F238E27FC236}">
                      <a16:creationId xmlns:a16="http://schemas.microsoft.com/office/drawing/2014/main" id="{CBF9A820-E115-452D-979D-AA15B36004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114" name="AutoShape 152">
                  <a:extLst>
                    <a:ext uri="{FF2B5EF4-FFF2-40B4-BE49-F238E27FC236}">
                      <a16:creationId xmlns:a16="http://schemas.microsoft.com/office/drawing/2014/main" id="{C30DB8AE-4906-4E6F-A7B5-EACFAF8A9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115" name="AutoShape 153">
                  <a:extLst>
                    <a:ext uri="{FF2B5EF4-FFF2-40B4-BE49-F238E27FC236}">
                      <a16:creationId xmlns:a16="http://schemas.microsoft.com/office/drawing/2014/main" id="{BBB2B8FD-9273-41C9-BF21-6633848B96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  <p:sp>
              <p:nvSpPr>
                <p:cNvPr id="116" name="AutoShape 154">
                  <a:extLst>
                    <a:ext uri="{FF2B5EF4-FFF2-40B4-BE49-F238E27FC236}">
                      <a16:creationId xmlns:a16="http://schemas.microsoft.com/office/drawing/2014/main" id="{4EFF0709-D6CB-4522-9D0D-1C9E86F8C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GH" altLang="en-GH"/>
                </a:p>
              </p:txBody>
            </p:sp>
          </p:grpSp>
        </p:grpSp>
        <p:sp>
          <p:nvSpPr>
            <p:cNvPr id="110" name="Rectangle 155">
              <a:extLst>
                <a:ext uri="{FF2B5EF4-FFF2-40B4-BE49-F238E27FC236}">
                  <a16:creationId xmlns:a16="http://schemas.microsoft.com/office/drawing/2014/main" id="{0BFD2134-8449-48EA-ABB4-978D8898A0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2" y="1215"/>
              <a:ext cx="69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vi-VN" altLang="en-GH" sz="1600" b="1" dirty="0">
                  <a:solidFill>
                    <a:srgbClr val="000000"/>
                  </a:solidFill>
                </a:rPr>
                <a:t>Xóa </a:t>
              </a:r>
            </a:p>
            <a:p>
              <a:pPr eaLnBrk="1" hangingPunct="1"/>
              <a:r>
                <a:rPr lang="vi-VN" altLang="en-GH" sz="1600" b="1" dirty="0">
                  <a:solidFill>
                    <a:srgbClr val="000000"/>
                  </a:solidFill>
                </a:rPr>
                <a:t>công việc</a:t>
              </a:r>
              <a:endParaRPr lang="en-US" altLang="en-GH" sz="1600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4" name="Picture 5" descr="O_chevron001">
            <a:extLst>
              <a:ext uri="{FF2B5EF4-FFF2-40B4-BE49-F238E27FC236}">
                <a16:creationId xmlns:a16="http://schemas.microsoft.com/office/drawing/2014/main" id="{2D8B2C30-0BF1-4A33-8D87-4F288DB3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6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14569">
            <a:off x="4924351" y="4423691"/>
            <a:ext cx="193826" cy="2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5" descr="O_chevron001">
            <a:extLst>
              <a:ext uri="{FF2B5EF4-FFF2-40B4-BE49-F238E27FC236}">
                <a16:creationId xmlns:a16="http://schemas.microsoft.com/office/drawing/2014/main" id="{73F058DA-8885-4AEC-BA16-35759AC3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6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19476">
            <a:off x="5238985" y="3685751"/>
            <a:ext cx="193826" cy="2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5" descr="O_chevron001">
            <a:extLst>
              <a:ext uri="{FF2B5EF4-FFF2-40B4-BE49-F238E27FC236}">
                <a16:creationId xmlns:a16="http://schemas.microsoft.com/office/drawing/2014/main" id="{FF2EEEFE-84C1-40E5-A482-06BCA1AD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6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06358">
            <a:off x="5286611" y="3004824"/>
            <a:ext cx="193826" cy="2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itle 2">
            <a:extLst>
              <a:ext uri="{FF2B5EF4-FFF2-40B4-BE49-F238E27FC236}">
                <a16:creationId xmlns:a16="http://schemas.microsoft.com/office/drawing/2014/main" id="{A377F616-F0DA-46E3-91E2-A5BA8A79262B}"/>
              </a:ext>
            </a:extLst>
          </p:cNvPr>
          <p:cNvSpPr txBox="1">
            <a:spLocks/>
          </p:cNvSpPr>
          <p:nvPr/>
        </p:nvSpPr>
        <p:spPr bwMode="black">
          <a:xfrm rot="1140790">
            <a:off x="5686629" y="4532738"/>
            <a:ext cx="1424747" cy="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1400" kern="0" dirty="0"/>
              <a:t>&lt;&lt;Extend&gt;&gt;</a:t>
            </a:r>
            <a:endParaRPr lang="en-GH" sz="1400" kern="0" dirty="0"/>
          </a:p>
        </p:txBody>
      </p:sp>
      <p:sp>
        <p:nvSpPr>
          <p:cNvPr id="141" name="Title 2">
            <a:extLst>
              <a:ext uri="{FF2B5EF4-FFF2-40B4-BE49-F238E27FC236}">
                <a16:creationId xmlns:a16="http://schemas.microsoft.com/office/drawing/2014/main" id="{C8A6ADF7-AB66-47A4-919A-7C613D6690C0}"/>
              </a:ext>
            </a:extLst>
          </p:cNvPr>
          <p:cNvSpPr txBox="1">
            <a:spLocks/>
          </p:cNvSpPr>
          <p:nvPr/>
        </p:nvSpPr>
        <p:spPr bwMode="black">
          <a:xfrm rot="20180898">
            <a:off x="5593205" y="2213359"/>
            <a:ext cx="1424747" cy="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1400" kern="0" dirty="0"/>
              <a:t>&lt;&lt;Extend&gt;&gt;</a:t>
            </a:r>
            <a:endParaRPr lang="en-GH" sz="1400" kern="0" dirty="0"/>
          </a:p>
        </p:txBody>
      </p:sp>
      <p:sp>
        <p:nvSpPr>
          <p:cNvPr id="142" name="Title 2">
            <a:extLst>
              <a:ext uri="{FF2B5EF4-FFF2-40B4-BE49-F238E27FC236}">
                <a16:creationId xmlns:a16="http://schemas.microsoft.com/office/drawing/2014/main" id="{7924B7A4-4B56-43FC-9FB6-08BC08E4FB40}"/>
              </a:ext>
            </a:extLst>
          </p:cNvPr>
          <p:cNvSpPr txBox="1">
            <a:spLocks/>
          </p:cNvSpPr>
          <p:nvPr/>
        </p:nvSpPr>
        <p:spPr bwMode="black">
          <a:xfrm>
            <a:off x="4804905" y="1108163"/>
            <a:ext cx="1204642" cy="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1800" kern="0" dirty="0">
                <a:solidFill>
                  <a:schemeClr val="tx1"/>
                </a:solidFill>
              </a:rPr>
              <a:t>Hệ thống</a:t>
            </a:r>
            <a:endParaRPr lang="en-GH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07526"/>
      </p:ext>
    </p:extLst>
  </p:cSld>
  <p:clrMapOvr>
    <a:masterClrMapping/>
  </p:clrMapOvr>
</p:sld>
</file>

<file path=ppt/theme/theme1.xml><?xml version="1.0" encoding="utf-8"?>
<a:theme xmlns:a="http://schemas.openxmlformats.org/drawingml/2006/main" name="580TGp_general_light_ani">
  <a:themeElements>
    <a:clrScheme name="Default Design 1">
      <a:dk1>
        <a:srgbClr val="000000"/>
      </a:dk1>
      <a:lt1>
        <a:srgbClr val="FDF58D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EF9C5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279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Symbol</vt:lpstr>
      <vt:lpstr>Times New Roman</vt:lpstr>
      <vt:lpstr>580TGp_general_light_ani</vt:lpstr>
      <vt:lpstr>PowerPoint Presentation</vt:lpstr>
      <vt:lpstr>Nọi dung</vt:lpstr>
      <vt:lpstr>Hiện trạng vấn đề</vt:lpstr>
      <vt:lpstr>Mục tiêu của đề tài</vt:lpstr>
      <vt:lpstr>Xác định yêu cầu của hệ thống</vt:lpstr>
      <vt:lpstr>Xác định yêu cầu của hệ thống</vt:lpstr>
      <vt:lpstr>Biểu đồ Usecase tổng quát</vt:lpstr>
      <vt:lpstr>Biểu đồ Lớp tổng quát</vt:lpstr>
      <vt:lpstr>Sơ đồ Usecase  quản lí công việc</vt:lpstr>
      <vt:lpstr>Thiết kế giao diện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Minh Nhut</dc:creator>
  <cp:lastModifiedBy>Minh Nhut</cp:lastModifiedBy>
  <cp:revision>28</cp:revision>
  <dcterms:created xsi:type="dcterms:W3CDTF">2018-06-12T07:59:18Z</dcterms:created>
  <dcterms:modified xsi:type="dcterms:W3CDTF">2018-06-16T14:39:00Z</dcterms:modified>
</cp:coreProperties>
</file>