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F8FD-E73F-4B5A-84AA-B7698323AF02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F58E-E730-47D4-AC5B-50ED6175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7799" y="1199626"/>
            <a:ext cx="2306972" cy="93956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16030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5993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99447" y="1199626"/>
            <a:ext cx="2306972" cy="93956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237678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27641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77799" y="1224793"/>
            <a:ext cx="738231" cy="9060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43293" y="1224793"/>
            <a:ext cx="738231" cy="9060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258651" y="1224793"/>
            <a:ext cx="738231" cy="9060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040225" y="1199626"/>
            <a:ext cx="738231" cy="9060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296" y="1484851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57997" y="148474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4" idx="1"/>
          </p:cNvCxnSpPr>
          <p:nvPr/>
        </p:nvCxnSpPr>
        <p:spPr>
          <a:xfrm flipV="1">
            <a:off x="907410" y="1669410"/>
            <a:ext cx="770389" cy="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55533" y="1484851"/>
            <a:ext cx="4938322" cy="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8" idx="3"/>
          </p:cNvCxnSpPr>
          <p:nvPr/>
        </p:nvCxnSpPr>
        <p:spPr>
          <a:xfrm flipH="1">
            <a:off x="10806419" y="1669409"/>
            <a:ext cx="6515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997354" y="1854075"/>
            <a:ext cx="48781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46554" y="8302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76923" y="817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11567" y="369116"/>
            <a:ext cx="115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List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207853" y="1946300"/>
            <a:ext cx="10606" cy="822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37321" y="2768421"/>
            <a:ext cx="4362275" cy="109051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Iterator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18994" y="2860646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16777" y="3280042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-1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7979328" y="2860646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77111" y="3280042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379053" y="2839565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79053" y="3237881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previousIdx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442680" y="283956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29976" y="3245839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nextIndex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" idx="2"/>
          </p:cNvCxnSpPr>
          <p:nvPr/>
        </p:nvCxnSpPr>
        <p:spPr>
          <a:xfrm flipH="1" flipV="1">
            <a:off x="2831285" y="2139193"/>
            <a:ext cx="1453272" cy="904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8" idx="2"/>
          </p:cNvCxnSpPr>
          <p:nvPr/>
        </p:nvCxnSpPr>
        <p:spPr>
          <a:xfrm flipV="1">
            <a:off x="8141755" y="2139193"/>
            <a:ext cx="1511178" cy="885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075043" y="3458334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567575" y="316445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lastRetrieved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075043" y="3467221"/>
            <a:ext cx="335560" cy="318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1"/>
            <a:ext cx="6096851" cy="31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3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7799" y="1199626"/>
            <a:ext cx="2306972" cy="93956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16030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5993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99447" y="1199626"/>
            <a:ext cx="2306972" cy="93956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237678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27641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77799" y="1224793"/>
            <a:ext cx="738231" cy="9060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43293" y="1224793"/>
            <a:ext cx="738231" cy="9060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258651" y="1224793"/>
            <a:ext cx="738231" cy="9060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040225" y="1199626"/>
            <a:ext cx="738231" cy="9060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296" y="1484851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57997" y="148474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4" idx="1"/>
          </p:cNvCxnSpPr>
          <p:nvPr/>
        </p:nvCxnSpPr>
        <p:spPr>
          <a:xfrm flipV="1">
            <a:off x="907410" y="1669410"/>
            <a:ext cx="770389" cy="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8" idx="3"/>
          </p:cNvCxnSpPr>
          <p:nvPr/>
        </p:nvCxnSpPr>
        <p:spPr>
          <a:xfrm flipH="1">
            <a:off x="10806419" y="1669409"/>
            <a:ext cx="6515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46554" y="8302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76923" y="817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11567" y="369116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</a:t>
            </a:r>
            <a:r>
              <a:rPr lang="en-US" smtClean="0"/>
              <a:t>Size 1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4" idx="0"/>
          </p:cNvCxnSpPr>
          <p:nvPr/>
        </p:nvCxnSpPr>
        <p:spPr>
          <a:xfrm flipV="1">
            <a:off x="4535582" y="2139193"/>
            <a:ext cx="1365" cy="76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54444" y="2901568"/>
            <a:ext cx="4362275" cy="109051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Iterator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436117" y="2993793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33900" y="3413189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-1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296451" y="2993793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94234" y="3413189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696176" y="2972712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96176" y="3371028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previousIdx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9803" y="297271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47099" y="3378986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nextIndex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611468" y="2164361"/>
            <a:ext cx="237928" cy="993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3" idx="2"/>
          </p:cNvCxnSpPr>
          <p:nvPr/>
        </p:nvCxnSpPr>
        <p:spPr>
          <a:xfrm flipH="1" flipV="1">
            <a:off x="6342011" y="2139193"/>
            <a:ext cx="120003" cy="1018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92166" y="3591481"/>
            <a:ext cx="335560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884698" y="329759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lastRetrieved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392166" y="3600368"/>
            <a:ext cx="335560" cy="318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88525" y="1199626"/>
            <a:ext cx="2306972" cy="93956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26756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16719" y="1224793"/>
            <a:ext cx="0" cy="897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578316" y="1484743"/>
            <a:ext cx="1597626" cy="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050897" y="1484743"/>
            <a:ext cx="1442958" cy="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475925" y="1853401"/>
            <a:ext cx="1385981" cy="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971486" y="1853401"/>
            <a:ext cx="1532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60328" y="81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1236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Heckman</dc:creator>
  <cp:lastModifiedBy>Sarah Heckman</cp:lastModifiedBy>
  <cp:revision>6</cp:revision>
  <dcterms:created xsi:type="dcterms:W3CDTF">2016-10-30T16:56:21Z</dcterms:created>
  <dcterms:modified xsi:type="dcterms:W3CDTF">2016-10-30T17:09:11Z</dcterms:modified>
</cp:coreProperties>
</file>