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505E-DD2E-449A-8A65-8DAE9762D8E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655F-56E7-416D-9558-F5164A4D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778565" y="132522"/>
            <a:ext cx="5670272" cy="3265525"/>
            <a:chOff x="778565" y="132522"/>
            <a:chExt cx="5670272" cy="3265525"/>
          </a:xfrm>
        </p:grpSpPr>
        <p:sp>
          <p:nvSpPr>
            <p:cNvPr id="4" name="Oval 3"/>
            <p:cNvSpPr/>
            <p:nvPr/>
          </p:nvSpPr>
          <p:spPr>
            <a:xfrm>
              <a:off x="3026850" y="132522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78565" y="1504122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70083" y="1504122"/>
              <a:ext cx="888786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bird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06885" y="1504122"/>
              <a:ext cx="10419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horse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6987" y="2712247"/>
              <a:ext cx="1041953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snake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44024" y="2712247"/>
              <a:ext cx="940905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goat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28491" y="2712247"/>
              <a:ext cx="100589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lizard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40235" y="2712247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fish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166191" y="717889"/>
              <a:ext cx="1974192" cy="78623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414476" y="818322"/>
              <a:ext cx="0" cy="6858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5"/>
              <a:endCxn id="7" idx="0"/>
            </p:cNvCxnSpPr>
            <p:nvPr/>
          </p:nvCxnSpPr>
          <p:spPr>
            <a:xfrm>
              <a:off x="3688569" y="717889"/>
              <a:ext cx="2239292" cy="78623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414476" y="2189922"/>
              <a:ext cx="1" cy="522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8" idx="0"/>
            </p:cNvCxnSpPr>
            <p:nvPr/>
          </p:nvCxnSpPr>
          <p:spPr>
            <a:xfrm flipH="1">
              <a:off x="2137964" y="2089489"/>
              <a:ext cx="962279" cy="62275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5"/>
              <a:endCxn id="10" idx="0"/>
            </p:cNvCxnSpPr>
            <p:nvPr/>
          </p:nvCxnSpPr>
          <p:spPr>
            <a:xfrm>
              <a:off x="3728709" y="2089489"/>
              <a:ext cx="1102728" cy="62275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927861" y="2189922"/>
              <a:ext cx="0" cy="522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9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7552" y="1335256"/>
            <a:ext cx="77525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7634" y="2672493"/>
            <a:ext cx="1206075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672493"/>
            <a:ext cx="113141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395178" y="818322"/>
            <a:ext cx="1832989" cy="5169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24" idx="0"/>
          </p:cNvCxnSpPr>
          <p:nvPr/>
        </p:nvCxnSpPr>
        <p:spPr>
          <a:xfrm flipH="1">
            <a:off x="571122" y="1920623"/>
            <a:ext cx="549963" cy="7264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75928" y="2691238"/>
            <a:ext cx="100589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1669271" y="1920623"/>
            <a:ext cx="609603" cy="7706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69630" y="3913466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4944228" y="3257860"/>
            <a:ext cx="191108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44" y="3913466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2634511" y="3276605"/>
            <a:ext cx="220739" cy="6368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7248" y="2647081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8" idx="3"/>
            <a:endCxn id="27" idx="0"/>
          </p:cNvCxnSpPr>
          <p:nvPr/>
        </p:nvCxnSpPr>
        <p:spPr>
          <a:xfrm flipH="1">
            <a:off x="1715207" y="3276605"/>
            <a:ext cx="208030" cy="786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31333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8" idx="3"/>
            <a:endCxn id="31" idx="0"/>
          </p:cNvCxnSpPr>
          <p:nvPr/>
        </p:nvCxnSpPr>
        <p:spPr>
          <a:xfrm flipH="1">
            <a:off x="2092185" y="4498833"/>
            <a:ext cx="36305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5"/>
            <a:endCxn id="32" idx="0"/>
          </p:cNvCxnSpPr>
          <p:nvPr/>
        </p:nvCxnSpPr>
        <p:spPr>
          <a:xfrm>
            <a:off x="3255265" y="4498833"/>
            <a:ext cx="297551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8311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89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5" idx="3"/>
            <a:endCxn id="37" idx="0"/>
          </p:cNvCxnSpPr>
          <p:nvPr/>
        </p:nvCxnSpPr>
        <p:spPr>
          <a:xfrm flipH="1">
            <a:off x="4363041" y="4498833"/>
            <a:ext cx="37228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5"/>
            <a:endCxn id="40" idx="0"/>
          </p:cNvCxnSpPr>
          <p:nvPr/>
        </p:nvCxnSpPr>
        <p:spPr>
          <a:xfrm>
            <a:off x="5535351" y="4498833"/>
            <a:ext cx="349565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9167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10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8" idx="3"/>
            <a:endCxn id="42" idx="0"/>
          </p:cNvCxnSpPr>
          <p:nvPr/>
        </p:nvCxnSpPr>
        <p:spPr>
          <a:xfrm flipH="1">
            <a:off x="3806452" y="3257860"/>
            <a:ext cx="284953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22578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>
            <a:off x="6158379" y="3301700"/>
            <a:ext cx="117000" cy="7611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1505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6" idx="0"/>
          </p:cNvCxnSpPr>
          <p:nvPr/>
        </p:nvCxnSpPr>
        <p:spPr>
          <a:xfrm>
            <a:off x="6724014" y="3257860"/>
            <a:ext cx="309576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9716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5280" y="2547929"/>
            <a:ext cx="531684" cy="602775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16703"/>
              </p:ext>
            </p:extLst>
          </p:nvPr>
        </p:nvGraphicFramePr>
        <p:xfrm>
          <a:off x="596350" y="401983"/>
          <a:ext cx="562886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580">
                  <a:extLst>
                    <a:ext uri="{9D8B030D-6E8A-4147-A177-3AD203B41FA5}">
                      <a16:colId xmlns:a16="http://schemas.microsoft.com/office/drawing/2014/main" val="2497003640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3863358127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1819946722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3185568203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4176513397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3021662596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1755220790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4235640355"/>
                    </a:ext>
                  </a:extLst>
                </a:gridCol>
                <a:gridCol w="593035">
                  <a:extLst>
                    <a:ext uri="{9D8B030D-6E8A-4147-A177-3AD203B41FA5}">
                      <a16:colId xmlns:a16="http://schemas.microsoft.com/office/drawing/2014/main" val="427415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deleted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2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8058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66362"/>
              </p:ext>
            </p:extLst>
          </p:nvPr>
        </p:nvGraphicFramePr>
        <p:xfrm>
          <a:off x="914396" y="6269382"/>
          <a:ext cx="5410206" cy="901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497003640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863358127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181994672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85568203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4176513397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21662596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1755220790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4235640355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427415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camel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elephant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goldfish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80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1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50028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8503" y="2743768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04840" y="278182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278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837654" y="818322"/>
            <a:ext cx="1390513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859479" y="2023512"/>
            <a:ext cx="704082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11" idx="0"/>
          </p:cNvCxnSpPr>
          <p:nvPr/>
        </p:nvCxnSpPr>
        <p:spPr>
          <a:xfrm>
            <a:off x="859479" y="3429568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21854" y="2781822"/>
            <a:ext cx="100589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2111747" y="2023512"/>
            <a:ext cx="713053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0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7" idx="4"/>
            <a:endCxn id="33" idx="0"/>
          </p:cNvCxnSpPr>
          <p:nvPr/>
        </p:nvCxnSpPr>
        <p:spPr>
          <a:xfrm flipH="1">
            <a:off x="387626" y="3429568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02834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68556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71390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37112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30211" y="27721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82444" y="3430896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310591" y="3430896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82845" y="3419866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10992" y="3419866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  <a:endCxn id="46" idx="0"/>
          </p:cNvCxnSpPr>
          <p:nvPr/>
        </p:nvCxnSpPr>
        <p:spPr>
          <a:xfrm>
            <a:off x="5818611" y="2023512"/>
            <a:ext cx="599226" cy="74860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50028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6849" y="2743768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04840" y="278182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837654" y="818322"/>
            <a:ext cx="1390513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1087825" y="2023512"/>
            <a:ext cx="475736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10407" y="2781822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2111747" y="2023512"/>
            <a:ext cx="713053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784574" y="2743768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5818611" y="2023512"/>
            <a:ext cx="607037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749" y="4167052"/>
            <a:ext cx="122740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" idx="3"/>
            <a:endCxn id="35" idx="0"/>
          </p:cNvCxnSpPr>
          <p:nvPr/>
        </p:nvCxnSpPr>
        <p:spPr>
          <a:xfrm flipH="1">
            <a:off x="629452" y="3329135"/>
            <a:ext cx="89987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25693" y="4167052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7" idx="5"/>
            <a:endCxn id="37" idx="0"/>
          </p:cNvCxnSpPr>
          <p:nvPr/>
        </p:nvCxnSpPr>
        <p:spPr>
          <a:xfrm>
            <a:off x="1456211" y="3329135"/>
            <a:ext cx="455509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9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0028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849" y="2743768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04840" y="278182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1837654" y="818322"/>
            <a:ext cx="1390513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0"/>
          </p:cNvCxnSpPr>
          <p:nvPr/>
        </p:nvCxnSpPr>
        <p:spPr>
          <a:xfrm flipH="1">
            <a:off x="1087825" y="2023512"/>
            <a:ext cx="475736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0"/>
          </p:cNvCxnSpPr>
          <p:nvPr/>
        </p:nvCxnSpPr>
        <p:spPr>
          <a:xfrm flipH="1">
            <a:off x="4507878" y="2023512"/>
            <a:ext cx="575090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310407" y="2781822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7" idx="5"/>
            <a:endCxn id="15" idx="0"/>
          </p:cNvCxnSpPr>
          <p:nvPr/>
        </p:nvCxnSpPr>
        <p:spPr>
          <a:xfrm>
            <a:off x="2111747" y="2023512"/>
            <a:ext cx="713053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84574" y="2743768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5"/>
            <a:endCxn id="17" idx="0"/>
          </p:cNvCxnSpPr>
          <p:nvPr/>
        </p:nvCxnSpPr>
        <p:spPr>
          <a:xfrm>
            <a:off x="5818611" y="2023512"/>
            <a:ext cx="607037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749" y="4167052"/>
            <a:ext cx="122740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 flipH="1">
            <a:off x="629452" y="3329135"/>
            <a:ext cx="89987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25693" y="4167052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5"/>
            <a:endCxn id="21" idx="0"/>
          </p:cNvCxnSpPr>
          <p:nvPr/>
        </p:nvCxnSpPr>
        <p:spPr>
          <a:xfrm>
            <a:off x="1456211" y="3329135"/>
            <a:ext cx="455509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5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0028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849" y="2743768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04840" y="278182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1837654" y="818322"/>
            <a:ext cx="1390513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0"/>
          </p:cNvCxnSpPr>
          <p:nvPr/>
        </p:nvCxnSpPr>
        <p:spPr>
          <a:xfrm flipH="1">
            <a:off x="4507878" y="2023512"/>
            <a:ext cx="575090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310407" y="2781822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84574" y="2743768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749" y="4167052"/>
            <a:ext cx="122740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 flipH="1">
            <a:off x="629452" y="3329135"/>
            <a:ext cx="89987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25693" y="4167052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5"/>
            <a:endCxn id="21" idx="0"/>
          </p:cNvCxnSpPr>
          <p:nvPr/>
        </p:nvCxnSpPr>
        <p:spPr>
          <a:xfrm>
            <a:off x="1456211" y="3329135"/>
            <a:ext cx="455509" cy="83791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4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16791" y="442433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7397" y="2567277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82968" y="4174198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1893945" y="1027800"/>
            <a:ext cx="1178534" cy="26660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3824208" y="1027800"/>
            <a:ext cx="1491394" cy="5090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7" idx="0"/>
          </p:cNvCxnSpPr>
          <p:nvPr/>
        </p:nvCxnSpPr>
        <p:spPr>
          <a:xfrm>
            <a:off x="5683423" y="2122242"/>
            <a:ext cx="408440" cy="7703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98004" y="5095319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0789" y="2892547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0298" y="4002748"/>
            <a:ext cx="122740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19852" y="5095319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6"/>
            <a:endCxn id="15" idx="2"/>
          </p:cNvCxnSpPr>
          <p:nvPr/>
        </p:nvCxnSpPr>
        <p:spPr>
          <a:xfrm>
            <a:off x="2791906" y="5438219"/>
            <a:ext cx="90609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5"/>
            <a:endCxn id="21" idx="1"/>
          </p:cNvCxnSpPr>
          <p:nvPr/>
        </p:nvCxnSpPr>
        <p:spPr>
          <a:xfrm>
            <a:off x="1327955" y="4588115"/>
            <a:ext cx="463540" cy="6076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7" idx="3"/>
          </p:cNvCxnSpPr>
          <p:nvPr/>
        </p:nvCxnSpPr>
        <p:spPr>
          <a:xfrm flipV="1">
            <a:off x="998373" y="1779342"/>
            <a:ext cx="347386" cy="787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4"/>
            <a:endCxn id="10" idx="0"/>
          </p:cNvCxnSpPr>
          <p:nvPr/>
        </p:nvCxnSpPr>
        <p:spPr>
          <a:xfrm flipH="1">
            <a:off x="5686006" y="3578347"/>
            <a:ext cx="405857" cy="5958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19" idx="6"/>
          </p:cNvCxnSpPr>
          <p:nvPr/>
        </p:nvCxnSpPr>
        <p:spPr>
          <a:xfrm flipH="1">
            <a:off x="1507704" y="2122242"/>
            <a:ext cx="3440076" cy="2223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5" idx="0"/>
          </p:cNvCxnSpPr>
          <p:nvPr/>
        </p:nvCxnSpPr>
        <p:spPr>
          <a:xfrm>
            <a:off x="1893945" y="1779342"/>
            <a:ext cx="2312729" cy="3315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5"/>
            <a:endCxn id="21" idx="0"/>
          </p:cNvCxnSpPr>
          <p:nvPr/>
        </p:nvCxnSpPr>
        <p:spPr>
          <a:xfrm>
            <a:off x="1893945" y="1779342"/>
            <a:ext cx="311934" cy="3315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4"/>
            <a:endCxn id="10" idx="1"/>
          </p:cNvCxnSpPr>
          <p:nvPr/>
        </p:nvCxnSpPr>
        <p:spPr>
          <a:xfrm>
            <a:off x="3448344" y="1128233"/>
            <a:ext cx="1811250" cy="31463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5" idx="0"/>
          </p:cNvCxnSpPr>
          <p:nvPr/>
        </p:nvCxnSpPr>
        <p:spPr>
          <a:xfrm flipH="1">
            <a:off x="4206674" y="2122242"/>
            <a:ext cx="741106" cy="2973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4"/>
            <a:endCxn id="21" idx="0"/>
          </p:cNvCxnSpPr>
          <p:nvPr/>
        </p:nvCxnSpPr>
        <p:spPr>
          <a:xfrm flipH="1">
            <a:off x="2205879" y="1128233"/>
            <a:ext cx="1242465" cy="39670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4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16791" y="442433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7397" y="2567277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82968" y="4174198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1893945" y="1027800"/>
            <a:ext cx="1178534" cy="26660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3824208" y="1027800"/>
            <a:ext cx="1491394" cy="5090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7" idx="0"/>
          </p:cNvCxnSpPr>
          <p:nvPr/>
        </p:nvCxnSpPr>
        <p:spPr>
          <a:xfrm>
            <a:off x="5683423" y="2122242"/>
            <a:ext cx="408440" cy="7703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98004" y="5095319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0789" y="2892547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0298" y="4002748"/>
            <a:ext cx="1227406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19852" y="5095319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6"/>
            <a:endCxn id="15" idx="2"/>
          </p:cNvCxnSpPr>
          <p:nvPr/>
        </p:nvCxnSpPr>
        <p:spPr>
          <a:xfrm>
            <a:off x="2791906" y="5438219"/>
            <a:ext cx="90609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5"/>
            <a:endCxn id="21" idx="1"/>
          </p:cNvCxnSpPr>
          <p:nvPr/>
        </p:nvCxnSpPr>
        <p:spPr>
          <a:xfrm>
            <a:off x="1327955" y="4588115"/>
            <a:ext cx="463540" cy="6076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7" idx="3"/>
          </p:cNvCxnSpPr>
          <p:nvPr/>
        </p:nvCxnSpPr>
        <p:spPr>
          <a:xfrm flipV="1">
            <a:off x="998373" y="1779342"/>
            <a:ext cx="347386" cy="787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4"/>
            <a:endCxn id="10" idx="0"/>
          </p:cNvCxnSpPr>
          <p:nvPr/>
        </p:nvCxnSpPr>
        <p:spPr>
          <a:xfrm flipH="1">
            <a:off x="5686006" y="3578347"/>
            <a:ext cx="405857" cy="5958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19" idx="6"/>
          </p:cNvCxnSpPr>
          <p:nvPr/>
        </p:nvCxnSpPr>
        <p:spPr>
          <a:xfrm flipH="1">
            <a:off x="1507704" y="2122242"/>
            <a:ext cx="3440076" cy="2223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5" idx="0"/>
          </p:cNvCxnSpPr>
          <p:nvPr/>
        </p:nvCxnSpPr>
        <p:spPr>
          <a:xfrm>
            <a:off x="1893945" y="1779342"/>
            <a:ext cx="2312729" cy="3315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5"/>
            <a:endCxn id="21" idx="0"/>
          </p:cNvCxnSpPr>
          <p:nvPr/>
        </p:nvCxnSpPr>
        <p:spPr>
          <a:xfrm>
            <a:off x="1893945" y="1779342"/>
            <a:ext cx="311934" cy="3315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4"/>
            <a:endCxn id="10" idx="1"/>
          </p:cNvCxnSpPr>
          <p:nvPr/>
        </p:nvCxnSpPr>
        <p:spPr>
          <a:xfrm>
            <a:off x="3448344" y="1128233"/>
            <a:ext cx="1811250" cy="31463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5" idx="0"/>
          </p:cNvCxnSpPr>
          <p:nvPr/>
        </p:nvCxnSpPr>
        <p:spPr>
          <a:xfrm flipH="1">
            <a:off x="4206674" y="2122242"/>
            <a:ext cx="741106" cy="2973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4"/>
            <a:endCxn id="21" idx="0"/>
          </p:cNvCxnSpPr>
          <p:nvPr/>
        </p:nvCxnSpPr>
        <p:spPr>
          <a:xfrm flipH="1">
            <a:off x="2205879" y="1128233"/>
            <a:ext cx="1242465" cy="39670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9467" y="59097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9834" y="170787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81306" y="5337786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56428" y="2649170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97736" y="2409044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50635" y="716779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2767" y="480293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7521" y="4392104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3241" y="2017067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21878" y="4275223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9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41357" y="1294999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82952" y="2064395"/>
            <a:ext cx="63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4017" y="3615945"/>
            <a:ext cx="56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252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16791" y="442433"/>
            <a:ext cx="1063105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7397" y="2567277"/>
            <a:ext cx="1041952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82968" y="4174198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1893945" y="1027800"/>
            <a:ext cx="1178534" cy="26660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3824208" y="1027800"/>
            <a:ext cx="1491394" cy="5090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7" idx="0"/>
          </p:cNvCxnSpPr>
          <p:nvPr/>
        </p:nvCxnSpPr>
        <p:spPr>
          <a:xfrm>
            <a:off x="5683423" y="2122242"/>
            <a:ext cx="408440" cy="7703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98004" y="5095319"/>
            <a:ext cx="1017339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0789" y="2892547"/>
            <a:ext cx="128214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squirrel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0298" y="4002748"/>
            <a:ext cx="1227406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19852" y="5095319"/>
            <a:ext cx="1172054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6"/>
            <a:endCxn id="15" idx="2"/>
          </p:cNvCxnSpPr>
          <p:nvPr/>
        </p:nvCxnSpPr>
        <p:spPr>
          <a:xfrm>
            <a:off x="2791906" y="5438219"/>
            <a:ext cx="90609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5"/>
            <a:endCxn id="21" idx="1"/>
          </p:cNvCxnSpPr>
          <p:nvPr/>
        </p:nvCxnSpPr>
        <p:spPr>
          <a:xfrm>
            <a:off x="1327955" y="4588115"/>
            <a:ext cx="463540" cy="607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7" idx="3"/>
          </p:cNvCxnSpPr>
          <p:nvPr/>
        </p:nvCxnSpPr>
        <p:spPr>
          <a:xfrm flipV="1">
            <a:off x="998373" y="1779342"/>
            <a:ext cx="347386" cy="7879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4"/>
            <a:endCxn id="10" idx="0"/>
          </p:cNvCxnSpPr>
          <p:nvPr/>
        </p:nvCxnSpPr>
        <p:spPr>
          <a:xfrm flipH="1">
            <a:off x="5686006" y="3578347"/>
            <a:ext cx="405857" cy="5958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19" idx="6"/>
          </p:cNvCxnSpPr>
          <p:nvPr/>
        </p:nvCxnSpPr>
        <p:spPr>
          <a:xfrm flipH="1">
            <a:off x="1507704" y="2122242"/>
            <a:ext cx="3440076" cy="22234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5"/>
            <a:endCxn id="15" idx="0"/>
          </p:cNvCxnSpPr>
          <p:nvPr/>
        </p:nvCxnSpPr>
        <p:spPr>
          <a:xfrm>
            <a:off x="1893945" y="1779342"/>
            <a:ext cx="2312729" cy="3315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5"/>
            <a:endCxn id="21" idx="0"/>
          </p:cNvCxnSpPr>
          <p:nvPr/>
        </p:nvCxnSpPr>
        <p:spPr>
          <a:xfrm>
            <a:off x="1893945" y="1779342"/>
            <a:ext cx="311934" cy="33159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4"/>
            <a:endCxn id="10" idx="1"/>
          </p:cNvCxnSpPr>
          <p:nvPr/>
        </p:nvCxnSpPr>
        <p:spPr>
          <a:xfrm>
            <a:off x="3448344" y="1128233"/>
            <a:ext cx="1811250" cy="31463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5" idx="0"/>
          </p:cNvCxnSpPr>
          <p:nvPr/>
        </p:nvCxnSpPr>
        <p:spPr>
          <a:xfrm flipH="1">
            <a:off x="4206674" y="2122242"/>
            <a:ext cx="741106" cy="2973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4"/>
            <a:endCxn id="21" idx="0"/>
          </p:cNvCxnSpPr>
          <p:nvPr/>
        </p:nvCxnSpPr>
        <p:spPr>
          <a:xfrm flipH="1">
            <a:off x="2205879" y="1128233"/>
            <a:ext cx="1242465" cy="39670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9467" y="59097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9834" y="170787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81306" y="5337786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56428" y="2649170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97736" y="2409044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50635" y="716779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2767" y="480293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7521" y="4392104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3241" y="2017067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21878" y="4275223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9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41357" y="1294999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82952" y="2064395"/>
            <a:ext cx="63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11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4017" y="3615945"/>
            <a:ext cx="56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3125"/>
              </p:ext>
            </p:extLst>
          </p:nvPr>
        </p:nvGraphicFramePr>
        <p:xfrm>
          <a:off x="121067" y="4136617"/>
          <a:ext cx="700529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3698">
                  <a:extLst>
                    <a:ext uri="{9D8B030D-6E8A-4147-A177-3AD203B41FA5}">
                      <a16:colId xmlns:a16="http://schemas.microsoft.com/office/drawing/2014/main" val="2301590798"/>
                    </a:ext>
                  </a:extLst>
                </a:gridCol>
                <a:gridCol w="666085">
                  <a:extLst>
                    <a:ext uri="{9D8B030D-6E8A-4147-A177-3AD203B41FA5}">
                      <a16:colId xmlns:a16="http://schemas.microsoft.com/office/drawing/2014/main" val="3132213635"/>
                    </a:ext>
                  </a:extLst>
                </a:gridCol>
                <a:gridCol w="793232">
                  <a:extLst>
                    <a:ext uri="{9D8B030D-6E8A-4147-A177-3AD203B41FA5}">
                      <a16:colId xmlns:a16="http://schemas.microsoft.com/office/drawing/2014/main" val="1318632030"/>
                    </a:ext>
                  </a:extLst>
                </a:gridCol>
                <a:gridCol w="707414">
                  <a:extLst>
                    <a:ext uri="{9D8B030D-6E8A-4147-A177-3AD203B41FA5}">
                      <a16:colId xmlns:a16="http://schemas.microsoft.com/office/drawing/2014/main" val="726341120"/>
                    </a:ext>
                  </a:extLst>
                </a:gridCol>
                <a:gridCol w="4104861">
                  <a:extLst>
                    <a:ext uri="{9D8B030D-6E8A-4147-A177-3AD203B41FA5}">
                      <a16:colId xmlns:a16="http://schemas.microsoft.com/office/drawing/2014/main" val="297801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Vertex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Found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Adj. Vertices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5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cat, 5  lion, 6  snake,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7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Snake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 5  lion, 1  lizard, 4  snake,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6  cat, 1  lizard,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lizard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cat, 4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 lion,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snake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 3  cat,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9613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66560" y="145066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7"/>
          </p:cNvCxnSpPr>
          <p:nvPr/>
        </p:nvCxnSpPr>
        <p:spPr>
          <a:xfrm flipH="1">
            <a:off x="1893945" y="730433"/>
            <a:ext cx="1128303" cy="5639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7" idx="1"/>
          </p:cNvCxnSpPr>
          <p:nvPr/>
        </p:nvCxnSpPr>
        <p:spPr>
          <a:xfrm>
            <a:off x="3773977" y="730433"/>
            <a:ext cx="1173803" cy="9068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0"/>
            <a:endCxn id="6" idx="4"/>
          </p:cNvCxnSpPr>
          <p:nvPr/>
        </p:nvCxnSpPr>
        <p:spPr>
          <a:xfrm flipH="1" flipV="1">
            <a:off x="1619852" y="1879775"/>
            <a:ext cx="73190" cy="7422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9467" y="59097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834" y="170787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9190" y="2339673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50635" y="716779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48698" y="228384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94808" y="1330038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1172066" y="2621980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1262" y="3000664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9" idx="5"/>
            <a:endCxn id="20" idx="2"/>
          </p:cNvCxnSpPr>
          <p:nvPr/>
        </p:nvCxnSpPr>
        <p:spPr>
          <a:xfrm>
            <a:off x="2061428" y="3207347"/>
            <a:ext cx="1369834" cy="1362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5" idx="4"/>
          </p:cNvCxnSpPr>
          <p:nvPr/>
        </p:nvCxnSpPr>
        <p:spPr>
          <a:xfrm flipV="1">
            <a:off x="2061428" y="830866"/>
            <a:ext cx="1336685" cy="189154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0" idx="1"/>
          </p:cNvCxnSpPr>
          <p:nvPr/>
        </p:nvCxnSpPr>
        <p:spPr>
          <a:xfrm>
            <a:off x="1893945" y="1779342"/>
            <a:ext cx="1708960" cy="13217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7" idx="2"/>
          </p:cNvCxnSpPr>
          <p:nvPr/>
        </p:nvCxnSpPr>
        <p:spPr>
          <a:xfrm>
            <a:off x="2007478" y="1536875"/>
            <a:ext cx="2787945" cy="3429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4100" y="3202170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28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24239" y="241852"/>
            <a:ext cx="4892093" cy="4388648"/>
            <a:chOff x="124239" y="241852"/>
            <a:chExt cx="4892093" cy="4388648"/>
          </a:xfrm>
        </p:grpSpPr>
        <p:sp>
          <p:nvSpPr>
            <p:cNvPr id="4" name="Oval 3"/>
            <p:cNvSpPr/>
            <p:nvPr/>
          </p:nvSpPr>
          <p:spPr>
            <a:xfrm>
              <a:off x="1977505" y="241852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78565" y="1504122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70083" y="1504122"/>
              <a:ext cx="888786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bird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24239" y="2712247"/>
              <a:ext cx="10419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horse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97801" y="2712247"/>
              <a:ext cx="1041953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snake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010440" y="2712247"/>
              <a:ext cx="100589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lizard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885758" y="3944700"/>
              <a:ext cx="775252" cy="685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fish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166191" y="827219"/>
              <a:ext cx="924847" cy="67690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5"/>
            </p:cNvCxnSpPr>
            <p:nvPr/>
          </p:nvCxnSpPr>
          <p:spPr>
            <a:xfrm>
              <a:off x="2639224" y="827219"/>
              <a:ext cx="775252" cy="67690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7" idx="0"/>
            </p:cNvCxnSpPr>
            <p:nvPr/>
          </p:nvCxnSpPr>
          <p:spPr>
            <a:xfrm flipH="1">
              <a:off x="645215" y="2089489"/>
              <a:ext cx="246883" cy="62275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8" idx="0"/>
            </p:cNvCxnSpPr>
            <p:nvPr/>
          </p:nvCxnSpPr>
          <p:spPr>
            <a:xfrm flipH="1">
              <a:off x="2318778" y="2089489"/>
              <a:ext cx="781465" cy="62275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5"/>
              <a:endCxn id="10" idx="0"/>
            </p:cNvCxnSpPr>
            <p:nvPr/>
          </p:nvCxnSpPr>
          <p:spPr>
            <a:xfrm>
              <a:off x="3728709" y="2089489"/>
              <a:ext cx="784677" cy="62275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5"/>
              <a:endCxn id="11" idx="0"/>
            </p:cNvCxnSpPr>
            <p:nvPr/>
          </p:nvCxnSpPr>
          <p:spPr>
            <a:xfrm>
              <a:off x="2687164" y="3297614"/>
              <a:ext cx="586220" cy="64708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4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4825"/>
              </p:ext>
            </p:extLst>
          </p:nvPr>
        </p:nvGraphicFramePr>
        <p:xfrm>
          <a:off x="121067" y="4136617"/>
          <a:ext cx="700529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3698">
                  <a:extLst>
                    <a:ext uri="{9D8B030D-6E8A-4147-A177-3AD203B41FA5}">
                      <a16:colId xmlns:a16="http://schemas.microsoft.com/office/drawing/2014/main" val="2301590798"/>
                    </a:ext>
                  </a:extLst>
                </a:gridCol>
                <a:gridCol w="666085">
                  <a:extLst>
                    <a:ext uri="{9D8B030D-6E8A-4147-A177-3AD203B41FA5}">
                      <a16:colId xmlns:a16="http://schemas.microsoft.com/office/drawing/2014/main" val="3132213635"/>
                    </a:ext>
                  </a:extLst>
                </a:gridCol>
                <a:gridCol w="793232">
                  <a:extLst>
                    <a:ext uri="{9D8B030D-6E8A-4147-A177-3AD203B41FA5}">
                      <a16:colId xmlns:a16="http://schemas.microsoft.com/office/drawing/2014/main" val="1318632030"/>
                    </a:ext>
                  </a:extLst>
                </a:gridCol>
                <a:gridCol w="707414">
                  <a:extLst>
                    <a:ext uri="{9D8B030D-6E8A-4147-A177-3AD203B41FA5}">
                      <a16:colId xmlns:a16="http://schemas.microsoft.com/office/drawing/2014/main" val="726341120"/>
                    </a:ext>
                  </a:extLst>
                </a:gridCol>
                <a:gridCol w="4104861">
                  <a:extLst>
                    <a:ext uri="{9D8B030D-6E8A-4147-A177-3AD203B41FA5}">
                      <a16:colId xmlns:a16="http://schemas.microsoft.com/office/drawing/2014/main" val="297801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Vertex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Found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Adj. Vertices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5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cat, 5  lion, 6  snake,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7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 5  lion, 1  lizard, 4  snake,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6  cat, 1  lizard,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lizard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cat, 4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 lion,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snake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bird, 3  cat,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9613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66560" y="145066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7"/>
          </p:cNvCxnSpPr>
          <p:nvPr/>
        </p:nvCxnSpPr>
        <p:spPr>
          <a:xfrm flipH="1">
            <a:off x="1893945" y="730433"/>
            <a:ext cx="1128303" cy="5639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7" idx="1"/>
          </p:cNvCxnSpPr>
          <p:nvPr/>
        </p:nvCxnSpPr>
        <p:spPr>
          <a:xfrm>
            <a:off x="3773977" y="730433"/>
            <a:ext cx="1173803" cy="9068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0"/>
            <a:endCxn id="6" idx="4"/>
          </p:cNvCxnSpPr>
          <p:nvPr/>
        </p:nvCxnSpPr>
        <p:spPr>
          <a:xfrm flipH="1" flipV="1">
            <a:off x="1619852" y="1879775"/>
            <a:ext cx="73190" cy="7422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9467" y="59097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834" y="170787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9190" y="2339673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2803" y="714821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48698" y="228384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94808" y="1330038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1172066" y="2621980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1262" y="3000664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9" idx="5"/>
            <a:endCxn id="20" idx="2"/>
          </p:cNvCxnSpPr>
          <p:nvPr/>
        </p:nvCxnSpPr>
        <p:spPr>
          <a:xfrm>
            <a:off x="2061428" y="3207347"/>
            <a:ext cx="1369834" cy="1362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5" idx="4"/>
          </p:cNvCxnSpPr>
          <p:nvPr/>
        </p:nvCxnSpPr>
        <p:spPr>
          <a:xfrm flipV="1">
            <a:off x="2061428" y="830866"/>
            <a:ext cx="1336685" cy="189154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0" idx="1"/>
          </p:cNvCxnSpPr>
          <p:nvPr/>
        </p:nvCxnSpPr>
        <p:spPr>
          <a:xfrm>
            <a:off x="1893945" y="1779342"/>
            <a:ext cx="1708960" cy="13217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7" idx="2"/>
          </p:cNvCxnSpPr>
          <p:nvPr/>
        </p:nvCxnSpPr>
        <p:spPr>
          <a:xfrm>
            <a:off x="2007478" y="1536875"/>
            <a:ext cx="2787945" cy="3429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4100" y="3202170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667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25093"/>
              </p:ext>
            </p:extLst>
          </p:nvPr>
        </p:nvGraphicFramePr>
        <p:xfrm>
          <a:off x="121068" y="4136617"/>
          <a:ext cx="3894342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9057">
                  <a:extLst>
                    <a:ext uri="{9D8B030D-6E8A-4147-A177-3AD203B41FA5}">
                      <a16:colId xmlns:a16="http://schemas.microsoft.com/office/drawing/2014/main" val="487620557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2301590798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3132213635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1318632030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726341120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297801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5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7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9613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66560" y="145066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32226" y="119397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95423" y="153687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7"/>
          </p:cNvCxnSpPr>
          <p:nvPr/>
        </p:nvCxnSpPr>
        <p:spPr>
          <a:xfrm flipH="1">
            <a:off x="1893945" y="730433"/>
            <a:ext cx="1128303" cy="5639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7" idx="1"/>
          </p:cNvCxnSpPr>
          <p:nvPr/>
        </p:nvCxnSpPr>
        <p:spPr>
          <a:xfrm>
            <a:off x="3773977" y="730433"/>
            <a:ext cx="1173803" cy="9068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0"/>
            <a:endCxn id="6" idx="4"/>
          </p:cNvCxnSpPr>
          <p:nvPr/>
        </p:nvCxnSpPr>
        <p:spPr>
          <a:xfrm flipH="1" flipV="1">
            <a:off x="1619852" y="1879775"/>
            <a:ext cx="73190" cy="7422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9467" y="590971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834" y="170787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9190" y="2339673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2803" y="714821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48698" y="2283845"/>
            <a:ext cx="23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94808" y="1330038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>
            <a:off x="1172066" y="2621980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1262" y="3000664"/>
            <a:ext cx="1172054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9" idx="5"/>
            <a:endCxn id="20" idx="2"/>
          </p:cNvCxnSpPr>
          <p:nvPr/>
        </p:nvCxnSpPr>
        <p:spPr>
          <a:xfrm>
            <a:off x="2061428" y="3207347"/>
            <a:ext cx="1369834" cy="13621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7"/>
            <a:endCxn id="5" idx="4"/>
          </p:cNvCxnSpPr>
          <p:nvPr/>
        </p:nvCxnSpPr>
        <p:spPr>
          <a:xfrm flipV="1">
            <a:off x="2061428" y="830866"/>
            <a:ext cx="1336685" cy="189154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20" idx="1"/>
          </p:cNvCxnSpPr>
          <p:nvPr/>
        </p:nvCxnSpPr>
        <p:spPr>
          <a:xfrm>
            <a:off x="1893945" y="1779342"/>
            <a:ext cx="1708960" cy="13217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  <a:endCxn id="7" idx="2"/>
          </p:cNvCxnSpPr>
          <p:nvPr/>
        </p:nvCxnSpPr>
        <p:spPr>
          <a:xfrm>
            <a:off x="2007478" y="1536875"/>
            <a:ext cx="2787945" cy="3429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4100" y="3202170"/>
            <a:ext cx="2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5368"/>
              </p:ext>
            </p:extLst>
          </p:nvPr>
        </p:nvGraphicFramePr>
        <p:xfrm>
          <a:off x="4360878" y="4136617"/>
          <a:ext cx="3894342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9057">
                  <a:extLst>
                    <a:ext uri="{9D8B030D-6E8A-4147-A177-3AD203B41FA5}">
                      <a16:colId xmlns:a16="http://schemas.microsoft.com/office/drawing/2014/main" val="487620557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2301590798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3132213635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1318632030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726341120"/>
                    </a:ext>
                  </a:extLst>
                </a:gridCol>
                <a:gridCol w="649057">
                  <a:extLst>
                    <a:ext uri="{9D8B030D-6E8A-4147-A177-3AD203B41FA5}">
                      <a16:colId xmlns:a16="http://schemas.microsoft.com/office/drawing/2014/main" val="297801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5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7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9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50028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8503" y="2743768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04840" y="278182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781822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278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837654" y="818322"/>
            <a:ext cx="1390513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859479" y="2023512"/>
            <a:ext cx="704082" cy="720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11" idx="0"/>
          </p:cNvCxnSpPr>
          <p:nvPr/>
        </p:nvCxnSpPr>
        <p:spPr>
          <a:xfrm>
            <a:off x="859479" y="3429568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21854" y="2781822"/>
            <a:ext cx="100589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2111747" y="2023512"/>
            <a:ext cx="713053" cy="7583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0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7" idx="4"/>
            <a:endCxn id="33" idx="0"/>
          </p:cNvCxnSpPr>
          <p:nvPr/>
        </p:nvCxnSpPr>
        <p:spPr>
          <a:xfrm flipH="1">
            <a:off x="387626" y="3429568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02834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68556" y="3810522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71390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37112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39948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05668" y="3800820"/>
            <a:ext cx="775252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82444" y="3430896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310591" y="3430896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82845" y="3419866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10992" y="3419866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20042" y="3419866"/>
            <a:ext cx="462425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948189" y="3419866"/>
            <a:ext cx="471853" cy="38095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1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54421" y="1438145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8503" y="2634439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04840" y="2672493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672493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842047" y="818322"/>
            <a:ext cx="1386120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859479" y="2023512"/>
            <a:ext cx="708475" cy="6109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21854" y="2672493"/>
            <a:ext cx="100589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2116140" y="2023512"/>
            <a:ext cx="70866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25450" y="3913466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4934289" y="3257860"/>
            <a:ext cx="456867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10439" y="3913466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3180437" y="3257860"/>
            <a:ext cx="395708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6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71464" y="153640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991" y="1373512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9467" y="1373512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44397" y="2483652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95541" y="2483652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951617" y="739007"/>
            <a:ext cx="1275535" cy="6345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2978881" y="739007"/>
            <a:ext cx="1510765" cy="6345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2" idx="0"/>
          </p:cNvCxnSpPr>
          <p:nvPr/>
        </p:nvCxnSpPr>
        <p:spPr>
          <a:xfrm flipH="1">
            <a:off x="283259" y="1958879"/>
            <a:ext cx="394265" cy="6741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2947435" y="1958879"/>
            <a:ext cx="1174389" cy="5247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4857467" y="1958879"/>
            <a:ext cx="1003780" cy="5247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21" idx="0"/>
          </p:cNvCxnSpPr>
          <p:nvPr/>
        </p:nvCxnSpPr>
        <p:spPr>
          <a:xfrm>
            <a:off x="1225710" y="1958879"/>
            <a:ext cx="396205" cy="6741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65007" y="3703524"/>
            <a:ext cx="1131412" cy="685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3373846" y="3069019"/>
            <a:ext cx="456867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9385" y="2633024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38041" y="2633024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8" idx="3"/>
            <a:endCxn id="23" idx="0"/>
          </p:cNvCxnSpPr>
          <p:nvPr/>
        </p:nvCxnSpPr>
        <p:spPr>
          <a:xfrm flipH="1">
            <a:off x="2045163" y="3069019"/>
            <a:ext cx="475860" cy="7838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61289" y="3852896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35" idx="3"/>
            <a:endCxn id="29" idx="0"/>
          </p:cNvCxnSpPr>
          <p:nvPr/>
        </p:nvCxnSpPr>
        <p:spPr>
          <a:xfrm flipH="1">
            <a:off x="3049884" y="4288891"/>
            <a:ext cx="380814" cy="6204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5"/>
            <a:endCxn id="30" idx="0"/>
          </p:cNvCxnSpPr>
          <p:nvPr/>
        </p:nvCxnSpPr>
        <p:spPr>
          <a:xfrm>
            <a:off x="4230728" y="4288891"/>
            <a:ext cx="442792" cy="6204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6010" y="490937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89646" y="490937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3"/>
            <a:endCxn id="41" idx="0"/>
          </p:cNvCxnSpPr>
          <p:nvPr/>
        </p:nvCxnSpPr>
        <p:spPr>
          <a:xfrm flipH="1">
            <a:off x="5072251" y="3069019"/>
            <a:ext cx="388981" cy="7838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5"/>
            <a:endCxn id="42" idx="0"/>
          </p:cNvCxnSpPr>
          <p:nvPr/>
        </p:nvCxnSpPr>
        <p:spPr>
          <a:xfrm>
            <a:off x="6261262" y="3069019"/>
            <a:ext cx="434625" cy="7838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88377" y="3852896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2013" y="3852896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7552" y="1335256"/>
            <a:ext cx="7752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089" y="2634439"/>
            <a:ext cx="104195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4779" y="2672493"/>
            <a:ext cx="1206075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672493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395178" y="818322"/>
            <a:ext cx="1832989" cy="5169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601065" y="1920623"/>
            <a:ext cx="520020" cy="7138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75928" y="2691238"/>
            <a:ext cx="100589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1669271" y="1920623"/>
            <a:ext cx="609603" cy="7706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69630" y="3913466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4944228" y="3257860"/>
            <a:ext cx="191108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44" y="3913466"/>
            <a:ext cx="113141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2634511" y="3276605"/>
            <a:ext cx="220739" cy="6368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23" idx="0"/>
          </p:cNvCxnSpPr>
          <p:nvPr/>
        </p:nvCxnSpPr>
        <p:spPr>
          <a:xfrm flipH="1">
            <a:off x="198785" y="3219806"/>
            <a:ext cx="33894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24" idx="0"/>
          </p:cNvCxnSpPr>
          <p:nvPr/>
        </p:nvCxnSpPr>
        <p:spPr>
          <a:xfrm flipH="1">
            <a:off x="956996" y="3219806"/>
            <a:ext cx="12455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11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3122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8" idx="3"/>
            <a:endCxn id="27" idx="0"/>
          </p:cNvCxnSpPr>
          <p:nvPr/>
        </p:nvCxnSpPr>
        <p:spPr>
          <a:xfrm flipH="1">
            <a:off x="1715207" y="3276605"/>
            <a:ext cx="208030" cy="786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31333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8" idx="3"/>
            <a:endCxn id="31" idx="0"/>
          </p:cNvCxnSpPr>
          <p:nvPr/>
        </p:nvCxnSpPr>
        <p:spPr>
          <a:xfrm flipH="1">
            <a:off x="2092185" y="4498833"/>
            <a:ext cx="36305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5"/>
            <a:endCxn id="32" idx="0"/>
          </p:cNvCxnSpPr>
          <p:nvPr/>
        </p:nvCxnSpPr>
        <p:spPr>
          <a:xfrm>
            <a:off x="3255265" y="4498833"/>
            <a:ext cx="297551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8311" y="5228447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8942" y="5228447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5" idx="3"/>
            <a:endCxn id="37" idx="0"/>
          </p:cNvCxnSpPr>
          <p:nvPr/>
        </p:nvCxnSpPr>
        <p:spPr>
          <a:xfrm flipH="1">
            <a:off x="4363041" y="4498833"/>
            <a:ext cx="37228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5"/>
            <a:endCxn id="40" idx="0"/>
          </p:cNvCxnSpPr>
          <p:nvPr/>
        </p:nvCxnSpPr>
        <p:spPr>
          <a:xfrm>
            <a:off x="5535351" y="4498833"/>
            <a:ext cx="349565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9167" y="5228447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1042" y="5228447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8" idx="3"/>
            <a:endCxn id="42" idx="0"/>
          </p:cNvCxnSpPr>
          <p:nvPr/>
        </p:nvCxnSpPr>
        <p:spPr>
          <a:xfrm flipH="1">
            <a:off x="3806452" y="3257860"/>
            <a:ext cx="284953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22578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>
            <a:off x="6158379" y="3301700"/>
            <a:ext cx="117000" cy="7611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1505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6" idx="0"/>
          </p:cNvCxnSpPr>
          <p:nvPr/>
        </p:nvCxnSpPr>
        <p:spPr>
          <a:xfrm>
            <a:off x="6724014" y="3257860"/>
            <a:ext cx="309576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9716" y="4062838"/>
            <a:ext cx="367748" cy="38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7552" y="1335256"/>
            <a:ext cx="77525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089" y="2634439"/>
            <a:ext cx="104195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7634" y="2672493"/>
            <a:ext cx="1206075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672493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395178" y="818322"/>
            <a:ext cx="1832989" cy="5169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601065" y="1920623"/>
            <a:ext cx="520020" cy="7138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75928" y="2691238"/>
            <a:ext cx="100589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1669271" y="1920623"/>
            <a:ext cx="609603" cy="7706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69630" y="3913466"/>
            <a:ext cx="113141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4944228" y="3257860"/>
            <a:ext cx="191108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44" y="3913466"/>
            <a:ext cx="113141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2634511" y="3276605"/>
            <a:ext cx="220739" cy="6368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23" idx="0"/>
          </p:cNvCxnSpPr>
          <p:nvPr/>
        </p:nvCxnSpPr>
        <p:spPr>
          <a:xfrm flipH="1">
            <a:off x="198785" y="3219806"/>
            <a:ext cx="33894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24" idx="0"/>
          </p:cNvCxnSpPr>
          <p:nvPr/>
        </p:nvCxnSpPr>
        <p:spPr>
          <a:xfrm flipH="1">
            <a:off x="956996" y="3219806"/>
            <a:ext cx="12455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11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3122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8" idx="3"/>
            <a:endCxn id="27" idx="0"/>
          </p:cNvCxnSpPr>
          <p:nvPr/>
        </p:nvCxnSpPr>
        <p:spPr>
          <a:xfrm flipH="1">
            <a:off x="1715207" y="3276605"/>
            <a:ext cx="208030" cy="786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31333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8" idx="3"/>
            <a:endCxn id="31" idx="0"/>
          </p:cNvCxnSpPr>
          <p:nvPr/>
        </p:nvCxnSpPr>
        <p:spPr>
          <a:xfrm flipH="1">
            <a:off x="2092185" y="4498833"/>
            <a:ext cx="36305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5"/>
            <a:endCxn id="32" idx="0"/>
          </p:cNvCxnSpPr>
          <p:nvPr/>
        </p:nvCxnSpPr>
        <p:spPr>
          <a:xfrm>
            <a:off x="3255265" y="4498833"/>
            <a:ext cx="297551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8311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89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5" idx="3"/>
            <a:endCxn id="37" idx="0"/>
          </p:cNvCxnSpPr>
          <p:nvPr/>
        </p:nvCxnSpPr>
        <p:spPr>
          <a:xfrm flipH="1">
            <a:off x="4363041" y="4498833"/>
            <a:ext cx="37228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5"/>
            <a:endCxn id="40" idx="0"/>
          </p:cNvCxnSpPr>
          <p:nvPr/>
        </p:nvCxnSpPr>
        <p:spPr>
          <a:xfrm>
            <a:off x="5535351" y="4498833"/>
            <a:ext cx="349565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9167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10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8" idx="3"/>
            <a:endCxn id="42" idx="0"/>
          </p:cNvCxnSpPr>
          <p:nvPr/>
        </p:nvCxnSpPr>
        <p:spPr>
          <a:xfrm flipH="1">
            <a:off x="3806452" y="3257860"/>
            <a:ext cx="284953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22578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>
            <a:off x="6158379" y="3301700"/>
            <a:ext cx="117000" cy="7611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1505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6" idx="0"/>
          </p:cNvCxnSpPr>
          <p:nvPr/>
        </p:nvCxnSpPr>
        <p:spPr>
          <a:xfrm>
            <a:off x="6724014" y="3257860"/>
            <a:ext cx="309576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9716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7552" y="1335256"/>
            <a:ext cx="77525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089" y="2634439"/>
            <a:ext cx="104195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7634" y="2672493"/>
            <a:ext cx="1206075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52131" y="2672493"/>
            <a:ext cx="113141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395178" y="818322"/>
            <a:ext cx="1832989" cy="5169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601065" y="1920623"/>
            <a:ext cx="520020" cy="7138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599226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75928" y="2691238"/>
            <a:ext cx="100589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1669271" y="1920623"/>
            <a:ext cx="609603" cy="7706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69630" y="3913466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koala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5"/>
            <a:endCxn id="35" idx="0"/>
          </p:cNvCxnSpPr>
          <p:nvPr/>
        </p:nvCxnSpPr>
        <p:spPr>
          <a:xfrm>
            <a:off x="4944228" y="3257860"/>
            <a:ext cx="191108" cy="6556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44" y="3913466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2634511" y="3276605"/>
            <a:ext cx="220739" cy="6368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23" idx="0"/>
          </p:cNvCxnSpPr>
          <p:nvPr/>
        </p:nvCxnSpPr>
        <p:spPr>
          <a:xfrm flipH="1">
            <a:off x="198785" y="3219806"/>
            <a:ext cx="33894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24" idx="0"/>
          </p:cNvCxnSpPr>
          <p:nvPr/>
        </p:nvCxnSpPr>
        <p:spPr>
          <a:xfrm flipH="1">
            <a:off x="956996" y="3219806"/>
            <a:ext cx="12455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11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3122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8" idx="3"/>
            <a:endCxn id="27" idx="0"/>
          </p:cNvCxnSpPr>
          <p:nvPr/>
        </p:nvCxnSpPr>
        <p:spPr>
          <a:xfrm flipH="1">
            <a:off x="1715207" y="3276605"/>
            <a:ext cx="208030" cy="786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31333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8" idx="3"/>
            <a:endCxn id="31" idx="0"/>
          </p:cNvCxnSpPr>
          <p:nvPr/>
        </p:nvCxnSpPr>
        <p:spPr>
          <a:xfrm flipH="1">
            <a:off x="2092185" y="4498833"/>
            <a:ext cx="36305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5"/>
            <a:endCxn id="32" idx="0"/>
          </p:cNvCxnSpPr>
          <p:nvPr/>
        </p:nvCxnSpPr>
        <p:spPr>
          <a:xfrm>
            <a:off x="3255265" y="4498833"/>
            <a:ext cx="297551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8311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89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5" idx="3"/>
            <a:endCxn id="37" idx="0"/>
          </p:cNvCxnSpPr>
          <p:nvPr/>
        </p:nvCxnSpPr>
        <p:spPr>
          <a:xfrm flipH="1">
            <a:off x="4363041" y="4498833"/>
            <a:ext cx="37228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5"/>
            <a:endCxn id="40" idx="0"/>
          </p:cNvCxnSpPr>
          <p:nvPr/>
        </p:nvCxnSpPr>
        <p:spPr>
          <a:xfrm>
            <a:off x="5535351" y="4498833"/>
            <a:ext cx="349565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9167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01042" y="5228447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8" idx="3"/>
            <a:endCxn id="42" idx="0"/>
          </p:cNvCxnSpPr>
          <p:nvPr/>
        </p:nvCxnSpPr>
        <p:spPr>
          <a:xfrm flipH="1">
            <a:off x="3806452" y="3257860"/>
            <a:ext cx="284953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22578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>
            <a:off x="6158379" y="3301700"/>
            <a:ext cx="117000" cy="7611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1505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6" idx="0"/>
          </p:cNvCxnSpPr>
          <p:nvPr/>
        </p:nvCxnSpPr>
        <p:spPr>
          <a:xfrm>
            <a:off x="6724014" y="3257860"/>
            <a:ext cx="309576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9716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479" y="232955"/>
            <a:ext cx="1063105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7552" y="1335256"/>
            <a:ext cx="77525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30611" y="1438145"/>
            <a:ext cx="1040357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lizard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089" y="2634439"/>
            <a:ext cx="104195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7634" y="2672493"/>
            <a:ext cx="1206075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iguana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22924" y="2672493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snake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1395178" y="818322"/>
            <a:ext cx="1832989" cy="5169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3979896" y="818322"/>
            <a:ext cx="1470894" cy="6198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0"/>
          </p:cNvCxnSpPr>
          <p:nvPr/>
        </p:nvCxnSpPr>
        <p:spPr>
          <a:xfrm flipH="1">
            <a:off x="601065" y="1920623"/>
            <a:ext cx="520020" cy="7138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0"/>
          </p:cNvCxnSpPr>
          <p:nvPr/>
        </p:nvCxnSpPr>
        <p:spPr>
          <a:xfrm flipH="1">
            <a:off x="4507878" y="2023512"/>
            <a:ext cx="575090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0"/>
          </p:cNvCxnSpPr>
          <p:nvPr/>
        </p:nvCxnSpPr>
        <p:spPr>
          <a:xfrm>
            <a:off x="5818611" y="2023512"/>
            <a:ext cx="470019" cy="6489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75928" y="2691238"/>
            <a:ext cx="1005892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5"/>
            <a:endCxn id="18" idx="0"/>
          </p:cNvCxnSpPr>
          <p:nvPr/>
        </p:nvCxnSpPr>
        <p:spPr>
          <a:xfrm>
            <a:off x="1669271" y="1920623"/>
            <a:ext cx="609603" cy="7706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7" idx="0"/>
          </p:cNvCxnSpPr>
          <p:nvPr/>
        </p:nvCxnSpPr>
        <p:spPr>
          <a:xfrm>
            <a:off x="4917083" y="3257860"/>
            <a:ext cx="226884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89544" y="3913466"/>
            <a:ext cx="1131412" cy="6858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8" idx="5"/>
            <a:endCxn id="38" idx="0"/>
          </p:cNvCxnSpPr>
          <p:nvPr/>
        </p:nvCxnSpPr>
        <p:spPr>
          <a:xfrm>
            <a:off x="2634511" y="3276605"/>
            <a:ext cx="220739" cy="6368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23" idx="0"/>
          </p:cNvCxnSpPr>
          <p:nvPr/>
        </p:nvCxnSpPr>
        <p:spPr>
          <a:xfrm flipH="1">
            <a:off x="198785" y="3219806"/>
            <a:ext cx="33894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24" idx="0"/>
          </p:cNvCxnSpPr>
          <p:nvPr/>
        </p:nvCxnSpPr>
        <p:spPr>
          <a:xfrm flipH="1">
            <a:off x="956996" y="3219806"/>
            <a:ext cx="12455" cy="8430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11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3122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8" idx="3"/>
            <a:endCxn id="27" idx="0"/>
          </p:cNvCxnSpPr>
          <p:nvPr/>
        </p:nvCxnSpPr>
        <p:spPr>
          <a:xfrm flipH="1">
            <a:off x="1715207" y="3276605"/>
            <a:ext cx="208030" cy="7862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31333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38" idx="3"/>
            <a:endCxn id="31" idx="0"/>
          </p:cNvCxnSpPr>
          <p:nvPr/>
        </p:nvCxnSpPr>
        <p:spPr>
          <a:xfrm flipH="1">
            <a:off x="2092185" y="4498833"/>
            <a:ext cx="363050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5"/>
            <a:endCxn id="32" idx="0"/>
          </p:cNvCxnSpPr>
          <p:nvPr/>
        </p:nvCxnSpPr>
        <p:spPr>
          <a:xfrm>
            <a:off x="3255265" y="4498833"/>
            <a:ext cx="297551" cy="72961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08311" y="5300146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8942" y="5300146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60093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8" idx="3"/>
            <a:endCxn id="42" idx="0"/>
          </p:cNvCxnSpPr>
          <p:nvPr/>
        </p:nvCxnSpPr>
        <p:spPr>
          <a:xfrm flipH="1">
            <a:off x="3806452" y="3257860"/>
            <a:ext cx="284953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622578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0" idx="3"/>
            <a:endCxn id="44" idx="0"/>
          </p:cNvCxnSpPr>
          <p:nvPr/>
        </p:nvCxnSpPr>
        <p:spPr>
          <a:xfrm flipH="1">
            <a:off x="5847999" y="3257860"/>
            <a:ext cx="40616" cy="804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64125" y="4062838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10" idx="5"/>
            <a:endCxn id="47" idx="0"/>
          </p:cNvCxnSpPr>
          <p:nvPr/>
        </p:nvCxnSpPr>
        <p:spPr>
          <a:xfrm>
            <a:off x="6688645" y="3257860"/>
            <a:ext cx="62711" cy="6417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86904" y="3899605"/>
            <a:ext cx="928904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50" idx="0"/>
          </p:cNvCxnSpPr>
          <p:nvPr/>
        </p:nvCxnSpPr>
        <p:spPr>
          <a:xfrm flipH="1">
            <a:off x="6341208" y="4484972"/>
            <a:ext cx="81731" cy="8151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51" idx="0"/>
          </p:cNvCxnSpPr>
          <p:nvPr/>
        </p:nvCxnSpPr>
        <p:spPr>
          <a:xfrm>
            <a:off x="7079773" y="4484972"/>
            <a:ext cx="19646" cy="8151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57334" y="5300146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15545" y="5300146"/>
            <a:ext cx="367748" cy="387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473</Words>
  <Application>Microsoft Office PowerPoint</Application>
  <PresentationFormat>Custom</PresentationFormat>
  <Paragraphs>367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33</cp:revision>
  <dcterms:created xsi:type="dcterms:W3CDTF">2019-07-10T22:31:09Z</dcterms:created>
  <dcterms:modified xsi:type="dcterms:W3CDTF">2019-07-12T20:52:40Z</dcterms:modified>
</cp:coreProperties>
</file>