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z="100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AEAAB-0947-45EE-A6CB-93C3C928674D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16BD2-3090-4706-8615-A18EE0436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6070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/>
            </a:lvl1pPr>
          </a:lstStyle>
          <a:p>
            <a:r>
              <a:rPr lang="fr-FR" sz="100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6150-64D9-4BDB-A467-0E64D9B6563C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E436-D597-408C-AEBD-7315BD893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975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100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436-D597-408C-AEBD-7315BD893E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z="100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436-D597-408C-AEBD-7315BD893E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3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1478290" cy="246221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none" rtlCol="0" anchor="t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fr-FR" sz="1000" b="0" i="0" u="none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i="0" u="none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i="0" u="none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 i="0" u="none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9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>
            <p:custDataLst>
              <p:tags r:id="rId1"/>
            </p:custDataLst>
          </p:nvPr>
        </p:nvSpPr>
        <p:spPr>
          <a:xfrm>
            <a:off x="127000" y="127000"/>
            <a:ext cx="1478290" cy="246221"/>
          </a:xfrm>
          <a:prstGeom prst="rect">
            <a:avLst/>
          </a:prstGeom>
          <a:noFill/>
          <a:ln cmpd="sng">
            <a:noFill/>
          </a:ln>
          <a:extLst>
            <a:ext uri="{91240B29-F687-4F45-9708-019B960494DF}">
              <a14:hiddenLine xmlns:a14="http://schemas.microsoft.com/office/drawing/2010/main" cmpd="sng">
                <a:solidFill>
                  <a:schemeClr val="tx1"/>
                </a:solidFill>
              </a14:hiddenLine>
            </a:ext>
          </a:extLst>
        </p:spPr>
        <p:txBody>
          <a:bodyPr vert="horz" wrap="none" rtlCol="0" anchor="t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fr-FR" sz="1000" b="0" i="0" u="none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 </a:t>
            </a:r>
            <a:r>
              <a:rPr lang="fr-FR" sz="1000" b="1" i="0" u="none" smtClean="0">
                <a:solidFill>
                  <a:srgbClr val="000000"/>
                </a:solidFill>
                <a:latin typeface="Times New Roman" panose="02020603050405020304" pitchFamily="18" charset="0"/>
              </a:rPr>
              <a:t>:  </a:t>
            </a:r>
            <a:r>
              <a:rPr lang="fr-FR" sz="1000" b="1" i="0" u="none" smtClean="0">
                <a:solidFill>
                  <a:srgbClr val="008000"/>
                </a:solidFill>
                <a:latin typeface="Times New Roman" panose="02020603050405020304" pitchFamily="18" charset="0"/>
              </a:rPr>
              <a:t>Internal</a:t>
            </a:r>
            <a:endParaRPr lang="fr-FR" sz="1000" b="1" i="0" u="none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6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95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9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20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1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31A4-A71F-487E-AE29-81430F95C9C8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ABA-66F8-40BC-8F55-9CAB90724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7002"/>
            <a:ext cx="548640" cy="71130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" y="229218"/>
            <a:ext cx="296606" cy="3194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" y="6446895"/>
            <a:ext cx="303870" cy="2907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221" y="916791"/>
            <a:ext cx="290946" cy="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7002"/>
            <a:ext cx="548640" cy="71130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" y="229218"/>
            <a:ext cx="296606" cy="3194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" y="6446895"/>
            <a:ext cx="303870" cy="2907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221" y="916791"/>
            <a:ext cx="290946" cy="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1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TEXTBOXNAME" val="bjCLSTB-HO-HL-VT-RA-BN-DH"/>
  <p:tag name="BJHEADERFOOTERLABEL" val="TRUE"/>
  <p:tag name="BJHEADERFOOTERTEXTLABEL" val="Classification :  Internal"/>
  <p:tag name="BJHEADERFOOTERTEXTMARKING" val="Classification : 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CLASSIFIERTOPTEXTBOX" val="{CLASSIFIER}"/>
  <p:tag name="BJHEADERFOOTERTEXTBOXNAME" val="bjCLSTB-HO-HL-VT-RA-BN-DH"/>
  <p:tag name="BJHEADERFOOTERLABEL" val="TRUE"/>
  <p:tag name="BJHEADERFOOTERTEXTLABEL" val="Classification :  Internal"/>
  <p:tag name="BJHEADERFOOTERTEXTMARKING" val="Classification : 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:  Internal"/>
  <p:tag name="BJHEADERFOOTERTEXTMARKING" val="Classification : 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:  Internal"/>
  <p:tag name="BJHEADERFOOTERTEXTMARKING" val="Classification : 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:  Internal"/>
  <p:tag name="BJHEADERFOOTERTEXTMARKING" val="Classification : 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 :  Internal"/>
  <p:tag name="BJHEADERFOOTERTEXTMARKING" val="Classification :  Interna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597b8d51-fd3b-47cf-be59-a1ab30f01b50" origin="defaultValue">
  <element uid="51460790-9a8f-43c8-be72-d47c76cb41ee" value=""/>
</sisl>
</file>

<file path=customXml/itemProps1.xml><?xml version="1.0" encoding="utf-8"?>
<ds:datastoreItem xmlns:ds="http://schemas.openxmlformats.org/officeDocument/2006/customXml" ds:itemID="{6193706B-9985-4EE8-B313-0D564003A4C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Grand écran</PresentationFormat>
  <Paragraphs>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MAINSI Souhail</dc:creator>
  <cp:lastModifiedBy>MAINSI Souhail</cp:lastModifiedBy>
  <cp:revision>6</cp:revision>
  <dcterms:created xsi:type="dcterms:W3CDTF">2021-10-14T12:45:08Z</dcterms:created>
  <dcterms:modified xsi:type="dcterms:W3CDTF">2021-10-14T18:33:29Z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c550fb49-d54a-42a0-ae72-7a88dc0ae8f6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policy="597b8d51-fd3b-47cf-be59-a1ab30f01b50" origin="defaultValue" xmlns="http://www.boldonj</vt:lpwstr>
  </property>
  <property fmtid="{D5CDD505-2E9C-101B-9397-08002B2CF9AE}" pid="4" name="bjDocumentLabelXML-0">
    <vt:lpwstr>ames.com/2008/01/sie/internal/label"&gt;&lt;element uid="51460790-9a8f-43c8-be72-d47c76cb41ee"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ClsUserRVM">
    <vt:lpwstr>[]</vt:lpwstr>
  </property>
  <property fmtid="{D5CDD505-2E9C-101B-9397-08002B2CF9AE}" pid="7" name="bjSaver">
    <vt:lpwstr>LaqFlr29Q87QAIthrhy05fzTcg8GufuB</vt:lpwstr>
  </property>
</Properties>
</file>