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EB776-A38F-C94A-A584-EE3F446D680A}" v="2" dt="2021-11-22T06:45:04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rivastava" userId="711b0c46-b22b-43cd-928b-bddfc60b69d5" providerId="ADAL" clId="{578EB776-A38F-C94A-A584-EE3F446D680A}"/>
    <pc:docChg chg="undo custSel delSld modSld">
      <pc:chgData name="Manish Shrivastava" userId="711b0c46-b22b-43cd-928b-bddfc60b69d5" providerId="ADAL" clId="{578EB776-A38F-C94A-A584-EE3F446D680A}" dt="2021-11-22T07:54:41.204" v="21" actId="2696"/>
      <pc:docMkLst>
        <pc:docMk/>
      </pc:docMkLst>
      <pc:sldChg chg="addSp delSp modSp mod setBg setClrOvrMap">
        <pc:chgData name="Manish Shrivastava" userId="711b0c46-b22b-43cd-928b-bddfc60b69d5" providerId="ADAL" clId="{578EB776-A38F-C94A-A584-EE3F446D680A}" dt="2021-11-22T06:45:59.987" v="20" actId="26606"/>
        <pc:sldMkLst>
          <pc:docMk/>
          <pc:sldMk cId="1748669411" sldId="256"/>
        </pc:sldMkLst>
        <pc:spChg chg="mod">
          <ac:chgData name="Manish Shrivastava" userId="711b0c46-b22b-43cd-928b-bddfc60b69d5" providerId="ADAL" clId="{578EB776-A38F-C94A-A584-EE3F446D680A}" dt="2021-11-22T06:45:59.987" v="20" actId="26606"/>
          <ac:spMkLst>
            <pc:docMk/>
            <pc:sldMk cId="1748669411" sldId="256"/>
            <ac:spMk id="2" creationId="{689181A0-AA05-4CD9-A597-553288814731}"/>
          </ac:spMkLst>
        </pc:spChg>
        <pc:spChg chg="mod">
          <ac:chgData name="Manish Shrivastava" userId="711b0c46-b22b-43cd-928b-bddfc60b69d5" providerId="ADAL" clId="{578EB776-A38F-C94A-A584-EE3F446D680A}" dt="2021-11-22T06:45:59.987" v="20" actId="26606"/>
          <ac:spMkLst>
            <pc:docMk/>
            <pc:sldMk cId="1748669411" sldId="256"/>
            <ac:spMk id="3" creationId="{D96B8A34-3FAF-4A9C-82B3-975134B05B16}"/>
          </ac:spMkLst>
        </pc:spChg>
        <pc:spChg chg="add del">
          <ac:chgData name="Manish Shrivastava" userId="711b0c46-b22b-43cd-928b-bddfc60b69d5" providerId="ADAL" clId="{578EB776-A38F-C94A-A584-EE3F446D680A}" dt="2021-11-22T06:45:46.788" v="13" actId="26606"/>
          <ac:spMkLst>
            <pc:docMk/>
            <pc:sldMk cId="1748669411" sldId="256"/>
            <ac:spMk id="8" creationId="{1BF0792A-0F2B-4A2E-AB38-0A4F18A3072D}"/>
          </ac:spMkLst>
        </pc:spChg>
        <pc:spChg chg="add del">
          <ac:chgData name="Manish Shrivastava" userId="711b0c46-b22b-43cd-928b-bddfc60b69d5" providerId="ADAL" clId="{578EB776-A38F-C94A-A584-EE3F446D680A}" dt="2021-11-22T06:45:44.239" v="11" actId="26606"/>
          <ac:spMkLst>
            <pc:docMk/>
            <pc:sldMk cId="1748669411" sldId="256"/>
            <ac:spMk id="10" creationId="{D0712110-0BC1-4B31-B3BB-63B44222E87F}"/>
          </ac:spMkLst>
        </pc:spChg>
        <pc:spChg chg="add del">
          <ac:chgData name="Manish Shrivastava" userId="711b0c46-b22b-43cd-928b-bddfc60b69d5" providerId="ADAL" clId="{578EB776-A38F-C94A-A584-EE3F446D680A}" dt="2021-11-22T06:45:44.239" v="11" actId="26606"/>
          <ac:spMkLst>
            <pc:docMk/>
            <pc:sldMk cId="1748669411" sldId="256"/>
            <ac:spMk id="12" creationId="{4466B5F3-C053-4580-B04A-1EF949888280}"/>
          </ac:spMkLst>
        </pc:spChg>
        <pc:spChg chg="add del">
          <ac:chgData name="Manish Shrivastava" userId="711b0c46-b22b-43cd-928b-bddfc60b69d5" providerId="ADAL" clId="{578EB776-A38F-C94A-A584-EE3F446D680A}" dt="2021-11-22T06:45:46.788" v="13" actId="26606"/>
          <ac:spMkLst>
            <pc:docMk/>
            <pc:sldMk cId="1748669411" sldId="256"/>
            <ac:spMk id="21" creationId="{F57DB18D-C2F1-4C8C-8808-9C01ECE6834E}"/>
          </ac:spMkLst>
        </pc:spChg>
        <pc:spChg chg="add del">
          <ac:chgData name="Manish Shrivastava" userId="711b0c46-b22b-43cd-928b-bddfc60b69d5" providerId="ADAL" clId="{578EB776-A38F-C94A-A584-EE3F446D680A}" dt="2021-11-22T06:45:54.292" v="15" actId="26606"/>
          <ac:spMkLst>
            <pc:docMk/>
            <pc:sldMk cId="1748669411" sldId="256"/>
            <ac:spMk id="27" creationId="{1C69834E-5EEE-4D61-833E-04928896454C}"/>
          </ac:spMkLst>
        </pc:spChg>
        <pc:spChg chg="add del">
          <ac:chgData name="Manish Shrivastava" userId="711b0c46-b22b-43cd-928b-bddfc60b69d5" providerId="ADAL" clId="{578EB776-A38F-C94A-A584-EE3F446D680A}" dt="2021-11-22T06:45:54.292" v="15" actId="26606"/>
          <ac:spMkLst>
            <pc:docMk/>
            <pc:sldMk cId="1748669411" sldId="256"/>
            <ac:spMk id="28" creationId="{58E5D9BA-46E7-4BFA-9C74-75495BF6F54D}"/>
          </ac:spMkLst>
        </pc:spChg>
        <pc:spChg chg="add del">
          <ac:chgData name="Manish Shrivastava" userId="711b0c46-b22b-43cd-928b-bddfc60b69d5" providerId="ADAL" clId="{578EB776-A38F-C94A-A584-EE3F446D680A}" dt="2021-11-22T06:45:54.292" v="15" actId="26606"/>
          <ac:spMkLst>
            <pc:docMk/>
            <pc:sldMk cId="1748669411" sldId="256"/>
            <ac:spMk id="29" creationId="{5B033D76-5800-44B6-AFE9-EE2106935115}"/>
          </ac:spMkLst>
        </pc:spChg>
        <pc:spChg chg="add del">
          <ac:chgData name="Manish Shrivastava" userId="711b0c46-b22b-43cd-928b-bddfc60b69d5" providerId="ADAL" clId="{578EB776-A38F-C94A-A584-EE3F446D680A}" dt="2021-11-22T06:45:54.292" v="15" actId="26606"/>
          <ac:spMkLst>
            <pc:docMk/>
            <pc:sldMk cId="1748669411" sldId="256"/>
            <ac:spMk id="30" creationId="{522D6F85-FFBA-4F81-AEE5-AAA17CB7AA98}"/>
          </ac:spMkLst>
        </pc:spChg>
        <pc:spChg chg="add del">
          <ac:chgData name="Manish Shrivastava" userId="711b0c46-b22b-43cd-928b-bddfc60b69d5" providerId="ADAL" clId="{578EB776-A38F-C94A-A584-EE3F446D680A}" dt="2021-11-22T06:45:54.292" v="15" actId="26606"/>
          <ac:spMkLst>
            <pc:docMk/>
            <pc:sldMk cId="1748669411" sldId="256"/>
            <ac:spMk id="31" creationId="{13B31514-E6DF-4357-9EEA-EFB7983080DA}"/>
          </ac:spMkLst>
        </pc:spChg>
        <pc:spChg chg="add del">
          <ac:chgData name="Manish Shrivastava" userId="711b0c46-b22b-43cd-928b-bddfc60b69d5" providerId="ADAL" clId="{578EB776-A38F-C94A-A584-EE3F446D680A}" dt="2021-11-22T06:45:57.179" v="17" actId="26606"/>
          <ac:spMkLst>
            <pc:docMk/>
            <pc:sldMk cId="1748669411" sldId="256"/>
            <ac:spMk id="35" creationId="{1BF0792A-0F2B-4A2E-AB38-0A4F18A3072D}"/>
          </ac:spMkLst>
        </pc:spChg>
        <pc:spChg chg="add del">
          <ac:chgData name="Manish Shrivastava" userId="711b0c46-b22b-43cd-928b-bddfc60b69d5" providerId="ADAL" clId="{578EB776-A38F-C94A-A584-EE3F446D680A}" dt="2021-11-22T06:45:57.179" v="17" actId="26606"/>
          <ac:spMkLst>
            <pc:docMk/>
            <pc:sldMk cId="1748669411" sldId="256"/>
            <ac:spMk id="36" creationId="{F57DB18D-C2F1-4C8C-8808-9C01ECE6834E}"/>
          </ac:spMkLst>
        </pc:spChg>
        <pc:spChg chg="add del">
          <ac:chgData name="Manish Shrivastava" userId="711b0c46-b22b-43cd-928b-bddfc60b69d5" providerId="ADAL" clId="{578EB776-A38F-C94A-A584-EE3F446D680A}" dt="2021-11-22T06:45:59.981" v="19" actId="26606"/>
          <ac:spMkLst>
            <pc:docMk/>
            <pc:sldMk cId="1748669411" sldId="256"/>
            <ac:spMk id="43" creationId="{1C69834E-5EEE-4D61-833E-04928896454C}"/>
          </ac:spMkLst>
        </pc:spChg>
        <pc:spChg chg="add del">
          <ac:chgData name="Manish Shrivastava" userId="711b0c46-b22b-43cd-928b-bddfc60b69d5" providerId="ADAL" clId="{578EB776-A38F-C94A-A584-EE3F446D680A}" dt="2021-11-22T06:45:59.981" v="19" actId="26606"/>
          <ac:spMkLst>
            <pc:docMk/>
            <pc:sldMk cId="1748669411" sldId="256"/>
            <ac:spMk id="44" creationId="{58E5D9BA-46E7-4BFA-9C74-75495BF6F54D}"/>
          </ac:spMkLst>
        </pc:spChg>
        <pc:spChg chg="add del">
          <ac:chgData name="Manish Shrivastava" userId="711b0c46-b22b-43cd-928b-bddfc60b69d5" providerId="ADAL" clId="{578EB776-A38F-C94A-A584-EE3F446D680A}" dt="2021-11-22T06:45:59.981" v="19" actId="26606"/>
          <ac:spMkLst>
            <pc:docMk/>
            <pc:sldMk cId="1748669411" sldId="256"/>
            <ac:spMk id="45" creationId="{5B033D76-5800-44B6-AFE9-EE2106935115}"/>
          </ac:spMkLst>
        </pc:spChg>
        <pc:spChg chg="add del">
          <ac:chgData name="Manish Shrivastava" userId="711b0c46-b22b-43cd-928b-bddfc60b69d5" providerId="ADAL" clId="{578EB776-A38F-C94A-A584-EE3F446D680A}" dt="2021-11-22T06:45:59.981" v="19" actId="26606"/>
          <ac:spMkLst>
            <pc:docMk/>
            <pc:sldMk cId="1748669411" sldId="256"/>
            <ac:spMk id="46" creationId="{522D6F85-FFBA-4F81-AEE5-AAA17CB7AA98}"/>
          </ac:spMkLst>
        </pc:spChg>
        <pc:spChg chg="add del">
          <ac:chgData name="Manish Shrivastava" userId="711b0c46-b22b-43cd-928b-bddfc60b69d5" providerId="ADAL" clId="{578EB776-A38F-C94A-A584-EE3F446D680A}" dt="2021-11-22T06:45:59.981" v="19" actId="26606"/>
          <ac:spMkLst>
            <pc:docMk/>
            <pc:sldMk cId="1748669411" sldId="256"/>
            <ac:spMk id="47" creationId="{13B31514-E6DF-4357-9EEA-EFB7983080DA}"/>
          </ac:spMkLst>
        </pc:spChg>
        <pc:spChg chg="add">
          <ac:chgData name="Manish Shrivastava" userId="711b0c46-b22b-43cd-928b-bddfc60b69d5" providerId="ADAL" clId="{578EB776-A38F-C94A-A584-EE3F446D680A}" dt="2021-11-22T06:45:59.987" v="20" actId="26606"/>
          <ac:spMkLst>
            <pc:docMk/>
            <pc:sldMk cId="1748669411" sldId="256"/>
            <ac:spMk id="51" creationId="{F0AB17F6-592B-45CB-96F6-705C9825AFBC}"/>
          </ac:spMkLst>
        </pc:spChg>
        <pc:grpChg chg="add del">
          <ac:chgData name="Manish Shrivastava" userId="711b0c46-b22b-43cd-928b-bddfc60b69d5" providerId="ADAL" clId="{578EB776-A38F-C94A-A584-EE3F446D680A}" dt="2021-11-22T06:45:46.788" v="13" actId="26606"/>
          <ac:grpSpMkLst>
            <pc:docMk/>
            <pc:sldMk cId="1748669411" sldId="256"/>
            <ac:grpSpMk id="22" creationId="{E5D935FA-3336-4941-9214-E250A5727F40}"/>
          </ac:grpSpMkLst>
        </pc:grpChg>
        <pc:grpChg chg="add del">
          <ac:chgData name="Manish Shrivastava" userId="711b0c46-b22b-43cd-928b-bddfc60b69d5" providerId="ADAL" clId="{578EB776-A38F-C94A-A584-EE3F446D680A}" dt="2021-11-22T06:45:57.179" v="17" actId="26606"/>
          <ac:grpSpMkLst>
            <pc:docMk/>
            <pc:sldMk cId="1748669411" sldId="256"/>
            <ac:grpSpMk id="37" creationId="{E5D935FA-3336-4941-9214-E250A5727F40}"/>
          </ac:grpSpMkLst>
        </pc:grpChg>
        <pc:picChg chg="add del">
          <ac:chgData name="Manish Shrivastava" userId="711b0c46-b22b-43cd-928b-bddfc60b69d5" providerId="ADAL" clId="{578EB776-A38F-C94A-A584-EE3F446D680A}" dt="2021-11-22T06:45:44.239" v="11" actId="26606"/>
          <ac:picMkLst>
            <pc:docMk/>
            <pc:sldMk cId="1748669411" sldId="256"/>
            <ac:picMk id="7" creationId="{0E0A84FA-8649-4A92-AC70-120D003681D4}"/>
          </ac:picMkLst>
        </pc:picChg>
        <pc:picChg chg="add del">
          <ac:chgData name="Manish Shrivastava" userId="711b0c46-b22b-43cd-928b-bddfc60b69d5" providerId="ADAL" clId="{578EB776-A38F-C94A-A584-EE3F446D680A}" dt="2021-11-22T06:45:44.239" v="11" actId="26606"/>
          <ac:picMkLst>
            <pc:docMk/>
            <pc:sldMk cId="1748669411" sldId="256"/>
            <ac:picMk id="16" creationId="{25CED634-E2D0-4AB7-96DD-816C9B52C5CF}"/>
          </ac:picMkLst>
        </pc:picChg>
        <pc:picChg chg="add del">
          <ac:chgData name="Manish Shrivastava" userId="711b0c46-b22b-43cd-928b-bddfc60b69d5" providerId="ADAL" clId="{578EB776-A38F-C94A-A584-EE3F446D680A}" dt="2021-11-22T06:45:46.788" v="13" actId="26606"/>
          <ac:picMkLst>
            <pc:docMk/>
            <pc:sldMk cId="1748669411" sldId="256"/>
            <ac:picMk id="20" creationId="{75CC23F7-9F20-4C4B-8608-BD4DE9728FA5}"/>
          </ac:picMkLst>
        </pc:picChg>
        <pc:picChg chg="add del">
          <ac:chgData name="Manish Shrivastava" userId="711b0c46-b22b-43cd-928b-bddfc60b69d5" providerId="ADAL" clId="{578EB776-A38F-C94A-A584-EE3F446D680A}" dt="2021-11-22T06:45:54.292" v="15" actId="26606"/>
          <ac:picMkLst>
            <pc:docMk/>
            <pc:sldMk cId="1748669411" sldId="256"/>
            <ac:picMk id="32" creationId="{4C401D57-600A-4C91-AC9A-14CA1ED6F7D8}"/>
          </ac:picMkLst>
        </pc:picChg>
        <pc:picChg chg="add del">
          <ac:chgData name="Manish Shrivastava" userId="711b0c46-b22b-43cd-928b-bddfc60b69d5" providerId="ADAL" clId="{578EB776-A38F-C94A-A584-EE3F446D680A}" dt="2021-11-22T06:45:57.179" v="17" actId="26606"/>
          <ac:picMkLst>
            <pc:docMk/>
            <pc:sldMk cId="1748669411" sldId="256"/>
            <ac:picMk id="41" creationId="{75CC23F7-9F20-4C4B-8608-BD4DE9728FA5}"/>
          </ac:picMkLst>
        </pc:picChg>
        <pc:picChg chg="add del">
          <ac:chgData name="Manish Shrivastava" userId="711b0c46-b22b-43cd-928b-bddfc60b69d5" providerId="ADAL" clId="{578EB776-A38F-C94A-A584-EE3F446D680A}" dt="2021-11-22T06:45:59.981" v="19" actId="26606"/>
          <ac:picMkLst>
            <pc:docMk/>
            <pc:sldMk cId="1748669411" sldId="256"/>
            <ac:picMk id="48" creationId="{4C401D57-600A-4C91-AC9A-14CA1ED6F7D8}"/>
          </ac:picMkLst>
        </pc:picChg>
        <pc:cxnChg chg="add del">
          <ac:chgData name="Manish Shrivastava" userId="711b0c46-b22b-43cd-928b-bddfc60b69d5" providerId="ADAL" clId="{578EB776-A38F-C94A-A584-EE3F446D680A}" dt="2021-11-22T06:45:44.239" v="11" actId="26606"/>
          <ac:cxnSpMkLst>
            <pc:docMk/>
            <pc:sldMk cId="1748669411" sldId="256"/>
            <ac:cxnSpMk id="14" creationId="{FA6123F2-4B61-414F-A7E5-5B7828EACAE2}"/>
          </ac:cxnSpMkLst>
        </pc:cxnChg>
        <pc:cxnChg chg="add del">
          <ac:chgData name="Manish Shrivastava" userId="711b0c46-b22b-43cd-928b-bddfc60b69d5" providerId="ADAL" clId="{578EB776-A38F-C94A-A584-EE3F446D680A}" dt="2021-11-22T06:45:44.239" v="11" actId="26606"/>
          <ac:cxnSpMkLst>
            <pc:docMk/>
            <pc:sldMk cId="1748669411" sldId="256"/>
            <ac:cxnSpMk id="18" creationId="{FCDDCDFB-696D-4FDF-9B58-24F71B7C37BC}"/>
          </ac:cxnSpMkLst>
        </pc:cxnChg>
        <pc:cxnChg chg="add del">
          <ac:chgData name="Manish Shrivastava" userId="711b0c46-b22b-43cd-928b-bddfc60b69d5" providerId="ADAL" clId="{578EB776-A38F-C94A-A584-EE3F446D680A}" dt="2021-11-22T06:45:46.788" v="13" actId="26606"/>
          <ac:cxnSpMkLst>
            <pc:docMk/>
            <pc:sldMk cId="1748669411" sldId="256"/>
            <ac:cxnSpMk id="24" creationId="{87F797D1-251E-41FE-9FF8-AD487DEF28AC}"/>
          </ac:cxnSpMkLst>
        </pc:cxnChg>
        <pc:cxnChg chg="add del">
          <ac:chgData name="Manish Shrivastava" userId="711b0c46-b22b-43cd-928b-bddfc60b69d5" providerId="ADAL" clId="{578EB776-A38F-C94A-A584-EE3F446D680A}" dt="2021-11-22T06:45:46.788" v="13" actId="26606"/>
          <ac:cxnSpMkLst>
            <pc:docMk/>
            <pc:sldMk cId="1748669411" sldId="256"/>
            <ac:cxnSpMk id="25" creationId="{09A0CE28-0E59-4F4D-9855-8A8DCE9A8EFE}"/>
          </ac:cxnSpMkLst>
        </pc:cxnChg>
        <pc:cxnChg chg="add del">
          <ac:chgData name="Manish Shrivastava" userId="711b0c46-b22b-43cd-928b-bddfc60b69d5" providerId="ADAL" clId="{578EB776-A38F-C94A-A584-EE3F446D680A}" dt="2021-11-22T06:45:54.292" v="15" actId="26606"/>
          <ac:cxnSpMkLst>
            <pc:docMk/>
            <pc:sldMk cId="1748669411" sldId="256"/>
            <ac:cxnSpMk id="33" creationId="{412BDC66-00FA-4A3F-9BC7-BE05FF7705F8}"/>
          </ac:cxnSpMkLst>
        </pc:cxnChg>
        <pc:cxnChg chg="add del">
          <ac:chgData name="Manish Shrivastava" userId="711b0c46-b22b-43cd-928b-bddfc60b69d5" providerId="ADAL" clId="{578EB776-A38F-C94A-A584-EE3F446D680A}" dt="2021-11-22T06:45:57.179" v="17" actId="26606"/>
          <ac:cxnSpMkLst>
            <pc:docMk/>
            <pc:sldMk cId="1748669411" sldId="256"/>
            <ac:cxnSpMk id="39" creationId="{87F797D1-251E-41FE-9FF8-AD487DEF28AC}"/>
          </ac:cxnSpMkLst>
        </pc:cxnChg>
        <pc:cxnChg chg="add del">
          <ac:chgData name="Manish Shrivastava" userId="711b0c46-b22b-43cd-928b-bddfc60b69d5" providerId="ADAL" clId="{578EB776-A38F-C94A-A584-EE3F446D680A}" dt="2021-11-22T06:45:57.179" v="17" actId="26606"/>
          <ac:cxnSpMkLst>
            <pc:docMk/>
            <pc:sldMk cId="1748669411" sldId="256"/>
            <ac:cxnSpMk id="40" creationId="{09A0CE28-0E59-4F4D-9855-8A8DCE9A8EFE}"/>
          </ac:cxnSpMkLst>
        </pc:cxnChg>
        <pc:cxnChg chg="add del">
          <ac:chgData name="Manish Shrivastava" userId="711b0c46-b22b-43cd-928b-bddfc60b69d5" providerId="ADAL" clId="{578EB776-A38F-C94A-A584-EE3F446D680A}" dt="2021-11-22T06:45:59.981" v="19" actId="26606"/>
          <ac:cxnSpMkLst>
            <pc:docMk/>
            <pc:sldMk cId="1748669411" sldId="256"/>
            <ac:cxnSpMk id="49" creationId="{412BDC66-00FA-4A3F-9BC7-BE05FF7705F8}"/>
          </ac:cxnSpMkLst>
        </pc:cxnChg>
        <pc:cxnChg chg="add">
          <ac:chgData name="Manish Shrivastava" userId="711b0c46-b22b-43cd-928b-bddfc60b69d5" providerId="ADAL" clId="{578EB776-A38F-C94A-A584-EE3F446D680A}" dt="2021-11-22T06:45:59.987" v="20" actId="26606"/>
          <ac:cxnSpMkLst>
            <pc:docMk/>
            <pc:sldMk cId="1748669411" sldId="256"/>
            <ac:cxnSpMk id="52" creationId="{5A9284E7-0823-472D-9963-18D89DFEB8B4}"/>
          </ac:cxnSpMkLst>
        </pc:cxn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4040447799" sldId="259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4040447799" sldId="259"/>
            <ac:spMk id="534530" creationId="{0A2BAAD0-F01C-C842-8651-952D301B2A58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4040447799" sldId="259"/>
            <ac:spMk id="534531" creationId="{A4D2E38F-07F7-E24B-8645-DEC1EC7A5402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92516922" sldId="260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92516922" sldId="260"/>
            <ac:spMk id="536578" creationId="{4A60F0E1-8363-EF4C-8ACE-76BCAB3CC9BC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92516922" sldId="260"/>
            <ac:spMk id="536579" creationId="{E784EAB5-C1E9-3548-865A-CE7E5716D2EB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2913554562" sldId="261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913554562" sldId="261"/>
            <ac:spMk id="537602" creationId="{04461928-3D09-5842-AD68-6E853AB7C609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913554562" sldId="261"/>
            <ac:spMk id="537603" creationId="{51767386-7306-7548-BD61-E9C65FEE60C8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619" v="5"/>
        <pc:sldMkLst>
          <pc:docMk/>
          <pc:sldMk cId="2954402450" sldId="262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954402450" sldId="262"/>
            <ac:spMk id="538626" creationId="{670DA26F-6CC4-6E40-AC26-3BE563141E94}"/>
          </ac:spMkLst>
        </pc:spChg>
        <pc:spChg chg="mod">
          <ac:chgData name="Manish Shrivastava" userId="711b0c46-b22b-43cd-928b-bddfc60b69d5" providerId="ADAL" clId="{578EB776-A38F-C94A-A584-EE3F446D680A}" dt="2021-11-22T06:45:03.627" v="1" actId="27636"/>
          <ac:spMkLst>
            <pc:docMk/>
            <pc:sldMk cId="2954402450" sldId="262"/>
            <ac:spMk id="538627" creationId="{DE226BF0-F402-DA42-92A2-7AA1B8E00CA1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1290649723" sldId="263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290649723" sldId="263"/>
            <ac:spMk id="539650" creationId="{F58E1BE3-F9F8-B144-BC29-A1665ABD79D4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290649723" sldId="263"/>
            <ac:spMk id="539651" creationId="{96462035-9886-BD4F-B87A-32F582AF58A0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867" v="6" actId="27636"/>
        <pc:sldMkLst>
          <pc:docMk/>
          <pc:sldMk cId="3073591645" sldId="264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3073591645" sldId="264"/>
            <ac:spMk id="540674" creationId="{8B652E92-904D-0A46-B738-5D1300A95ABD}"/>
          </ac:spMkLst>
        </pc:spChg>
        <pc:spChg chg="mod">
          <ac:chgData name="Manish Shrivastava" userId="711b0c46-b22b-43cd-928b-bddfc60b69d5" providerId="ADAL" clId="{578EB776-A38F-C94A-A584-EE3F446D680A}" dt="2021-11-22T06:45:04.867" v="6" actId="27636"/>
          <ac:spMkLst>
            <pc:docMk/>
            <pc:sldMk cId="3073591645" sldId="264"/>
            <ac:spMk id="540675" creationId="{F0828BAA-51CB-0F4B-B7CF-8D89190FC3EA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1055240482" sldId="265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055240482" sldId="265"/>
            <ac:spMk id="541698" creationId="{EBAE9923-F796-C643-A51C-6B9941AF37EE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055240482" sldId="265"/>
            <ac:spMk id="541699" creationId="{62D3C76B-2C44-EE4D-B0D9-4E02ECEB92E0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619" v="5"/>
        <pc:sldMkLst>
          <pc:docMk/>
          <pc:sldMk cId="2750370891" sldId="266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750370891" sldId="266"/>
            <ac:spMk id="542722" creationId="{78B31AD1-D216-FC43-A1F9-ED7E1D1BFD16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750370891" sldId="266"/>
            <ac:spMk id="542723" creationId="{BBEE371C-84A9-D34C-A11C-E1FBDDF6C5F5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197560303" sldId="267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97560303" sldId="267"/>
            <ac:spMk id="543746" creationId="{8EB35C22-05DD-E14D-8970-BA1C38AA709E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97560303" sldId="267"/>
            <ac:spMk id="543747" creationId="{7539201E-12C4-7842-BCC6-A97F2D179A72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3975939864" sldId="268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3975939864" sldId="268"/>
            <ac:spMk id="544770" creationId="{63172ED9-5E8F-BB49-A9C1-1BBAC96B36B9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3975939864" sldId="268"/>
            <ac:spMk id="544771" creationId="{DE8C6860-D149-EE46-A52A-0900BBF8685E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2823540071" sldId="269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823540071" sldId="269"/>
            <ac:spMk id="545794" creationId="{AA8B6DBF-DC61-0D48-BD82-A26907FF190B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823540071" sldId="269"/>
            <ac:spMk id="545795" creationId="{DDB8D6BF-6AA0-DA46-BF95-2AA4CF7BF096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924" v="7" actId="27636"/>
        <pc:sldMkLst>
          <pc:docMk/>
          <pc:sldMk cId="12774381" sldId="270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2774381" sldId="270"/>
            <ac:spMk id="547842" creationId="{2B85C4E8-E0C8-A04A-9092-E5A6190A3788}"/>
          </ac:spMkLst>
        </pc:spChg>
        <pc:spChg chg="mod">
          <ac:chgData name="Manish Shrivastava" userId="711b0c46-b22b-43cd-928b-bddfc60b69d5" providerId="ADAL" clId="{578EB776-A38F-C94A-A584-EE3F446D680A}" dt="2021-11-22T06:45:04.924" v="7" actId="27636"/>
          <ac:spMkLst>
            <pc:docMk/>
            <pc:sldMk cId="12774381" sldId="270"/>
            <ac:spMk id="547843" creationId="{5E49201B-F9B2-FD4B-BED9-313595538E5E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973" v="8" actId="27636"/>
        <pc:sldMkLst>
          <pc:docMk/>
          <pc:sldMk cId="1852571617" sldId="271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852571617" sldId="271"/>
            <ac:spMk id="548866" creationId="{EFD3419D-CEF1-1641-8494-996BE8A85EE9}"/>
          </ac:spMkLst>
        </pc:spChg>
        <pc:spChg chg="mod">
          <ac:chgData name="Manish Shrivastava" userId="711b0c46-b22b-43cd-928b-bddfc60b69d5" providerId="ADAL" clId="{578EB776-A38F-C94A-A584-EE3F446D680A}" dt="2021-11-22T06:45:04.973" v="8" actId="27636"/>
          <ac:spMkLst>
            <pc:docMk/>
            <pc:sldMk cId="1852571617" sldId="271"/>
            <ac:spMk id="548867" creationId="{A6C72DCB-FA5A-B34B-A519-7F87FA57C144}"/>
          </ac:spMkLst>
        </pc:spChg>
      </pc:sldChg>
      <pc:sldChg chg="modSp mod">
        <pc:chgData name="Manish Shrivastava" userId="711b0c46-b22b-43cd-928b-bddfc60b69d5" providerId="ADAL" clId="{578EB776-A38F-C94A-A584-EE3F446D680A}" dt="2021-11-22T06:45:04.619" v="5"/>
        <pc:sldMkLst>
          <pc:docMk/>
          <pc:sldMk cId="2178186038" sldId="272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178186038" sldId="272"/>
            <ac:spMk id="549890" creationId="{97DD549B-C049-D24F-95DF-CB0C6855BA65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178186038" sldId="272"/>
            <ac:spMk id="549891" creationId="{604222FB-8B82-A04C-936B-59F8796032D7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1646875007" sldId="273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646875007" sldId="273"/>
            <ac:spMk id="550914" creationId="{1CA9D585-0FFA-8F43-B1C4-B092010E3F66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1646875007" sldId="273"/>
            <ac:spMk id="550915" creationId="{4FFAB37B-46FC-E94A-BEEE-20363D492812}"/>
          </ac:spMkLst>
        </pc:spChg>
      </pc:sldChg>
      <pc:sldChg chg="modSp">
        <pc:chgData name="Manish Shrivastava" userId="711b0c46-b22b-43cd-928b-bddfc60b69d5" providerId="ADAL" clId="{578EB776-A38F-C94A-A584-EE3F446D680A}" dt="2021-11-22T06:45:04.619" v="5"/>
        <pc:sldMkLst>
          <pc:docMk/>
          <pc:sldMk cId="2672004121" sldId="274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672004121" sldId="274"/>
            <ac:spMk id="551938" creationId="{1A6CFDCC-99BA-484A-B8D3-0F83C695991E}"/>
          </ac:spMkLst>
        </pc:spChg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672004121" sldId="274"/>
            <ac:spMk id="551939" creationId="{DE89C90B-0FC3-BB42-B669-BD9D07B0CCCA}"/>
          </ac:spMkLst>
        </pc:spChg>
      </pc:sldChg>
      <pc:sldChg chg="modSp del mod">
        <pc:chgData name="Manish Shrivastava" userId="711b0c46-b22b-43cd-928b-bddfc60b69d5" providerId="ADAL" clId="{578EB776-A38F-C94A-A584-EE3F446D680A}" dt="2021-11-22T07:54:41.204" v="21" actId="2696"/>
        <pc:sldMkLst>
          <pc:docMk/>
          <pc:sldMk cId="2315070268" sldId="300"/>
        </pc:sldMkLst>
        <pc:spChg chg="mod">
          <ac:chgData name="Manish Shrivastava" userId="711b0c46-b22b-43cd-928b-bddfc60b69d5" providerId="ADAL" clId="{578EB776-A38F-C94A-A584-EE3F446D680A}" dt="2021-11-22T06:45:04.619" v="5"/>
          <ac:spMkLst>
            <pc:docMk/>
            <pc:sldMk cId="2315070268" sldId="300"/>
            <ac:spMk id="79874" creationId="{9368ECC5-836A-1E40-857D-C0310A44134C}"/>
          </ac:spMkLst>
        </pc:spChg>
        <pc:spChg chg="mod">
          <ac:chgData name="Manish Shrivastava" userId="711b0c46-b22b-43cd-928b-bddfc60b69d5" providerId="ADAL" clId="{578EB776-A38F-C94A-A584-EE3F446D680A}" dt="2021-11-22T06:45:05.034" v="9" actId="27636"/>
          <ac:spMkLst>
            <pc:docMk/>
            <pc:sldMk cId="2315070268" sldId="300"/>
            <ac:spMk id="79875" creationId="{0845FE5D-0A34-7B49-BE64-69548A9F24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9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3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8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34B-8254-4ACD-A049-DFD33E1DD923}" type="datetimeFigureOut">
              <a:rPr lang="en-IN" smtClean="0"/>
              <a:t>22/11/21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3D7D56-FA37-4F32-B428-AD9B5B639B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181A0-AA05-4CD9-A597-55328881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IN"/>
              <a:t>Linux Memory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B8A34-3FAF-4A9C-82B3-975134B0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IN" sz="1600"/>
              <a:t>Manish Shrivastava</a:t>
            </a:r>
          </a:p>
        </p:txBody>
      </p:sp>
      <p:cxnSp>
        <p:nvCxnSpPr>
          <p:cNvPr id="52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6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8EB35C22-05DD-E14D-8970-BA1C38AA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De-Allocation</a:t>
            </a: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7539201E-12C4-7842-BCC6-A97F2D179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blocks of page frames are released the kernel tries to merge pairs of “buddy” blocks of size </a:t>
            </a:r>
            <a:r>
              <a:rPr lang="en-US" altLang="en-US" b="1" i="1"/>
              <a:t>b</a:t>
            </a:r>
            <a:r>
              <a:rPr lang="en-US" altLang="en-US"/>
              <a:t> into blocks of size </a:t>
            </a:r>
            <a:r>
              <a:rPr lang="en-US" altLang="en-US" b="1" i="1"/>
              <a:t>2b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blocks are buddies if: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They have equal size </a:t>
            </a:r>
            <a:r>
              <a:rPr lang="en-US" altLang="en-US" b="1" i="1"/>
              <a:t>b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They are located at contiguous physical addresses.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address of the first page frame in the first block is aligned on a multiple of </a:t>
            </a:r>
            <a:r>
              <a:rPr lang="en-US" altLang="en-US" b="1" i="1"/>
              <a:t>2b*2</a:t>
            </a:r>
            <a:r>
              <a:rPr lang="en-US" altLang="en-US" b="1" i="1" baseline="30000"/>
              <a:t>12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process repeats by attempting to merge buddies of size </a:t>
            </a:r>
            <a:r>
              <a:rPr lang="en-US" altLang="en-US" b="1" i="1"/>
              <a:t>2b</a:t>
            </a:r>
            <a:r>
              <a:rPr lang="en-US" altLang="en-US"/>
              <a:t>, </a:t>
            </a:r>
            <a:r>
              <a:rPr lang="en-US" altLang="en-US" b="1" i="1"/>
              <a:t>4b</a:t>
            </a:r>
            <a:r>
              <a:rPr lang="en-US" altLang="en-US"/>
              <a:t>, </a:t>
            </a:r>
            <a:r>
              <a:rPr lang="en-US" altLang="en-US" b="1" i="1"/>
              <a:t>8b</a:t>
            </a:r>
            <a:r>
              <a:rPr lang="en-US" altLang="en-US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1975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63172ED9-5E8F-BB49-A9C1-1BBAC96B3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Data Structures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DE8C6860-D149-EE46-A52A-0900BBF86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array of 10* elements (one for each group size) of type </a:t>
            </a:r>
            <a:r>
              <a:rPr lang="en-US" altLang="en-US" b="1">
                <a:latin typeface="Courier New" panose="02070309020205020404" pitchFamily="49" charset="0"/>
              </a:rPr>
              <a:t>free_area_struct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free_area[0]</a:t>
            </a:r>
            <a:r>
              <a:rPr lang="en-US" altLang="en-US"/>
              <a:t> points to array for non-ISA DMA buddy system.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free_area[1]</a:t>
            </a:r>
            <a:r>
              <a:rPr lang="en-US" altLang="en-US"/>
              <a:t> points to array for ISA DMA buddy system.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Linux 2.4.x has a 3</a:t>
            </a:r>
            <a:r>
              <a:rPr lang="en-US" altLang="en-US" baseline="30000"/>
              <a:t>rd</a:t>
            </a:r>
            <a:r>
              <a:rPr lang="en-US" altLang="en-US"/>
              <a:t> buddy system for high physical memory! Makes dynamic memory mgt fast!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group of binary arrays (</a:t>
            </a:r>
            <a:r>
              <a:rPr lang="en-US" altLang="en-US" b="1">
                <a:latin typeface="Courier New" panose="02070309020205020404" pitchFamily="49" charset="0"/>
              </a:rPr>
              <a:t>bitmaps</a:t>
            </a:r>
            <a:r>
              <a:rPr lang="en-US" altLang="en-US"/>
              <a:t>) for each group size in each buddy system.</a:t>
            </a:r>
          </a:p>
        </p:txBody>
      </p:sp>
    </p:spTree>
    <p:extLst>
      <p:ext uri="{BB962C8B-B14F-4D97-AF65-F5344CB8AC3E}">
        <p14:creationId xmlns:p14="http://schemas.microsoft.com/office/powerpoint/2010/main" val="397593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AA8B6DBF-DC61-0D48-BD82-A26907FF1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Buddy Memory Mgt</a:t>
            </a:r>
          </a:p>
        </p:txBody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DDB8D6BF-6AA0-DA46-BF95-2AA4CF7BF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128MB of RAM for non-ISA DMA.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free_area[0][k]</a:t>
            </a:r>
            <a:r>
              <a:rPr lang="en-US" altLang="en-US"/>
              <a:t> consists of </a:t>
            </a:r>
            <a:r>
              <a:rPr lang="en-US" altLang="en-US" b="1" i="1"/>
              <a:t>n</a:t>
            </a:r>
            <a:r>
              <a:rPr lang="en-US" altLang="en-US"/>
              <a:t> bits, one for each pair of blocks of size </a:t>
            </a:r>
            <a:r>
              <a:rPr lang="en-US" altLang="en-US" b="1" i="1"/>
              <a:t>2</a:t>
            </a:r>
            <a:r>
              <a:rPr lang="en-US" altLang="en-US" b="1" i="1" baseline="30000"/>
              <a:t>K</a:t>
            </a:r>
            <a:r>
              <a:rPr lang="en-US" altLang="en-US"/>
              <a:t> page frames.</a:t>
            </a:r>
          </a:p>
          <a:p>
            <a:pPr lvl="2"/>
            <a:r>
              <a:rPr lang="en-US" altLang="en-US"/>
              <a:t>Each bit in a bitmap is 0 if a pair of buddy blocks are </a:t>
            </a:r>
            <a:r>
              <a:rPr lang="en-US" altLang="en-US" b="1" i="1"/>
              <a:t>both</a:t>
            </a:r>
            <a:r>
              <a:rPr lang="en-US" altLang="en-US"/>
              <a:t> free or allocated, else 1.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free_area[0][0]</a:t>
            </a:r>
            <a:r>
              <a:rPr lang="en-US" altLang="en-US"/>
              <a:t> consists of </a:t>
            </a:r>
            <a:r>
              <a:rPr lang="en-US" altLang="en-US" b="1" i="1"/>
              <a:t>16384</a:t>
            </a:r>
            <a:r>
              <a:rPr lang="en-US" altLang="en-US"/>
              <a:t> bits, one for each pair of the </a:t>
            </a:r>
            <a:r>
              <a:rPr lang="en-US" altLang="en-US" b="1" i="1"/>
              <a:t>32768</a:t>
            </a:r>
            <a:r>
              <a:rPr lang="en-US" altLang="en-US"/>
              <a:t> page frames.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free_area[0][9]</a:t>
            </a:r>
            <a:r>
              <a:rPr lang="en-US" altLang="en-US"/>
              <a:t> consists of </a:t>
            </a:r>
            <a:r>
              <a:rPr lang="en-US" altLang="en-US" b="1" i="1"/>
              <a:t>32</a:t>
            </a:r>
            <a:r>
              <a:rPr lang="en-US" altLang="en-US"/>
              <a:t> bits, one for each pair of blocks of </a:t>
            </a:r>
            <a:r>
              <a:rPr lang="en-US" altLang="en-US" b="1" i="1"/>
              <a:t>512</a:t>
            </a:r>
            <a:r>
              <a:rPr lang="en-US" altLang="en-US"/>
              <a:t> contiguous page frames.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4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2B85C4E8-E0C8-A04A-9092-E5A6190A3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Area Management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5E49201B-F9B2-FD4B-BED9-313595538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i="1"/>
              <a:t>Memory areas</a:t>
            </a:r>
            <a:r>
              <a:rPr lang="en-US" altLang="en-US" sz="2000"/>
              <a:t> are contiguous physical addresses of arbitrary length e.g., from a few bytes to several KBs.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Could use a buddy system for allocating memory in blocks of size 2</a:t>
            </a:r>
            <a:r>
              <a:rPr lang="en-US" altLang="en-US" sz="2000" baseline="30000"/>
              <a:t>K</a:t>
            </a:r>
            <a:r>
              <a:rPr lang="en-US" altLang="en-US" sz="2000"/>
              <a:t> within pages, and then another for allocating blocks in power-of-2 multiples of pages.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Linux uses a </a:t>
            </a:r>
            <a:r>
              <a:rPr lang="en-US" altLang="en-US" sz="2000" b="1" i="1"/>
              <a:t>slab allocator</a:t>
            </a:r>
            <a:r>
              <a:rPr lang="en-US" altLang="en-US" sz="2000"/>
              <a:t> for arbitrary memory areas.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Memory is viewed as a collection of related objects.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Objects are cached when released so that they can be allocated quickly for new requests.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Memory objects of the same type are repeatedly used e.g., process descriptors for new/terminating processes.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have memory allocator for commonly used objects of known size and buddy system for other cases.</a:t>
            </a:r>
          </a:p>
        </p:txBody>
      </p:sp>
    </p:spTree>
    <p:extLst>
      <p:ext uri="{BB962C8B-B14F-4D97-AF65-F5344CB8AC3E}">
        <p14:creationId xmlns:p14="http://schemas.microsoft.com/office/powerpoint/2010/main" val="1277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EFD3419D-CEF1-1641-8494-996BE8A85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Slab Allocator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A6C72DCB-FA5A-B34B-A519-7F87FA57C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/>
              <a:t>Objects of same type are grouped into </a:t>
            </a:r>
            <a:r>
              <a:rPr lang="en-US" altLang="en-US" sz="2000" b="1" i="1"/>
              <a:t>caches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 sz="2000"/>
              <a:t>Can view caches by reading /proc/slabinfo.</a:t>
            </a:r>
          </a:p>
          <a:p>
            <a:pPr lvl="1"/>
            <a:r>
              <a:rPr lang="en-US" altLang="en-US" sz="2000"/>
              <a:t>Caches are divided into </a:t>
            </a:r>
            <a:r>
              <a:rPr lang="en-US" altLang="en-US" sz="2000" b="1" i="1"/>
              <a:t>slabs</a:t>
            </a:r>
            <a:r>
              <a:rPr lang="en-US" altLang="en-US" sz="2000"/>
              <a:t>, with &gt;=1 page frames containing both allocated &amp; free objects.</a:t>
            </a:r>
          </a:p>
          <a:p>
            <a:pPr lvl="1"/>
            <a:r>
              <a:rPr lang="en-US" altLang="en-US" sz="2000"/>
              <a:t>See mm/slab.c for more details.</a:t>
            </a:r>
          </a:p>
          <a:p>
            <a:r>
              <a:rPr lang="en-US" altLang="en-US" sz="2000"/>
              <a:t>A newly created cache does not contain any slab or free objects.</a:t>
            </a:r>
          </a:p>
          <a:p>
            <a:r>
              <a:rPr lang="en-US" altLang="en-US" sz="2000"/>
              <a:t>Slabs are assigned to a cache when:</a:t>
            </a:r>
          </a:p>
          <a:p>
            <a:pPr lvl="1"/>
            <a:r>
              <a:rPr lang="en-US" altLang="en-US" sz="2000"/>
              <a:t>A request for allocating a new object occurs.</a:t>
            </a:r>
          </a:p>
          <a:p>
            <a:pPr lvl="1"/>
            <a:r>
              <a:rPr lang="en-US" altLang="en-US" sz="2000"/>
              <a:t>Cache does not already have a free object.</a:t>
            </a:r>
          </a:p>
          <a:p>
            <a:pPr lvl="2"/>
            <a:r>
              <a:rPr lang="en-US" altLang="en-US"/>
              <a:t>Buddy system is invoked to get new pages for a slab.</a:t>
            </a:r>
          </a:p>
        </p:txBody>
      </p:sp>
    </p:spTree>
    <p:extLst>
      <p:ext uri="{BB962C8B-B14F-4D97-AF65-F5344CB8AC3E}">
        <p14:creationId xmlns:p14="http://schemas.microsoft.com/office/powerpoint/2010/main" val="185257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97DD549B-C049-D24F-95DF-CB0C6855B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Slab De-allocation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604222FB-8B82-A04C-936B-59F879603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/>
              <a:t>A slab is released only if the following conditions hold:</a:t>
            </a:r>
          </a:p>
          <a:p>
            <a:pPr lvl="1"/>
            <a:r>
              <a:rPr lang="en-US" altLang="en-US" sz="2000"/>
              <a:t>Buddy system is unable to satisfy a new request for a group of page frames.</a:t>
            </a:r>
          </a:p>
          <a:p>
            <a:pPr lvl="1"/>
            <a:r>
              <a:rPr lang="en-US" altLang="en-US" sz="2000"/>
              <a:t>Slab is empty – all objects in it are free.</a:t>
            </a:r>
          </a:p>
          <a:p>
            <a:r>
              <a:rPr lang="en-US" altLang="en-US" sz="2000" b="1" i="1"/>
              <a:t>Destructor methods*</a:t>
            </a:r>
            <a:r>
              <a:rPr lang="en-US" altLang="en-US" sz="2000"/>
              <a:t> on objects in an empty slab are invoked.</a:t>
            </a:r>
          </a:p>
          <a:p>
            <a:r>
              <a:rPr lang="en-US" altLang="en-US" sz="2000"/>
              <a:t>Contiguous page frames in slab are returned to buddy system.</a:t>
            </a:r>
          </a:p>
          <a:p>
            <a:endParaRPr lang="en-US" altLang="en-US" sz="2000"/>
          </a:p>
          <a:p>
            <a:r>
              <a:rPr lang="en-US" altLang="en-US" sz="2000"/>
              <a:t>NOTE: when objects are created, they also have corresponding </a:t>
            </a:r>
            <a:r>
              <a:rPr lang="en-US" altLang="en-US" sz="2000" b="1" i="1"/>
              <a:t>constructor methods</a:t>
            </a:r>
            <a:r>
              <a:rPr lang="en-US" altLang="en-US" sz="2000"/>
              <a:t> (possibly NULL valued) that can initialize objects.</a:t>
            </a:r>
          </a:p>
        </p:txBody>
      </p:sp>
    </p:spTree>
    <p:extLst>
      <p:ext uri="{BB962C8B-B14F-4D97-AF65-F5344CB8AC3E}">
        <p14:creationId xmlns:p14="http://schemas.microsoft.com/office/powerpoint/2010/main" val="217818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1CA9D585-0FFA-8F43-B1C4-B092010E3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Alignment</a:t>
            </a: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4FFAB37B-46FC-E94A-BEEE-20363D492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Memory accesses usually faster if objects are word aligned e.g., on 4-byte boundaries with 32-bit Intel architecture.</a:t>
            </a:r>
          </a:p>
          <a:p>
            <a:r>
              <a:rPr lang="en-US" altLang="en-US"/>
              <a:t>Linux does not align objects if space is continually wasted as a result.</a:t>
            </a:r>
          </a:p>
          <a:p>
            <a:pPr lvl="1"/>
            <a:r>
              <a:rPr lang="en-US" altLang="en-US"/>
              <a:t>Linux rounds up object size to a factor of cache size if internal fragmentation does not exceed a threshold.</a:t>
            </a:r>
          </a:p>
          <a:p>
            <a:pPr lvl="2"/>
            <a:r>
              <a:rPr lang="en-US" altLang="en-US"/>
              <a:t>Idea is to trade fragmentation for aligning object of larger size.</a:t>
            </a:r>
          </a:p>
        </p:txBody>
      </p:sp>
    </p:spTree>
    <p:extLst>
      <p:ext uri="{BB962C8B-B14F-4D97-AF65-F5344CB8AC3E}">
        <p14:creationId xmlns:p14="http://schemas.microsoft.com/office/powerpoint/2010/main" val="164687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1A6CFDCC-99BA-484A-B8D3-0F83C6959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Purpose Objects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DE89C90B-0FC3-BB42-B669-BD9D07B0C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Linux maintains a list of general purpose objects, having geometrically distributed sizes from 32 to 131072 bytes.</a:t>
            </a:r>
          </a:p>
          <a:p>
            <a:r>
              <a:rPr lang="en-US" altLang="en-US" dirty="0"/>
              <a:t>These objects are allocated using:            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void *</a:t>
            </a:r>
            <a:r>
              <a:rPr lang="en-US" altLang="en-US" b="1" dirty="0" err="1">
                <a:latin typeface="Courier New" panose="02070309020205020404" pitchFamily="49" charset="0"/>
              </a:rPr>
              <a:t>kmalloc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size_t</a:t>
            </a:r>
            <a:r>
              <a:rPr lang="en-US" altLang="en-US" b="1" dirty="0">
                <a:latin typeface="Courier New" panose="02070309020205020404" pitchFamily="49" charset="0"/>
              </a:rPr>
              <a:t> size, int flags);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flags</a:t>
            </a:r>
            <a:r>
              <a:rPr lang="en-US" altLang="en-US" dirty="0"/>
              <a:t> is same as for </a:t>
            </a:r>
            <a:r>
              <a:rPr lang="en-US" altLang="en-US" b="1" dirty="0" err="1">
                <a:latin typeface="Courier New" panose="02070309020205020404" pitchFamily="49" charset="0"/>
              </a:rPr>
              <a:t>get_free_pages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e.g. </a:t>
            </a:r>
            <a:r>
              <a:rPr lang="en-US" altLang="en-US" b="1" dirty="0">
                <a:latin typeface="Courier New" panose="02070309020205020404" pitchFamily="49" charset="0"/>
              </a:rPr>
              <a:t>GFP_ATOMIC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GFP_KERNEL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Gen purpose objects are freed using </a:t>
            </a:r>
            <a:r>
              <a:rPr lang="en-US" altLang="en-US" b="1" dirty="0" err="1">
                <a:latin typeface="Courier New" panose="02070309020205020404" pitchFamily="49" charset="0"/>
              </a:rPr>
              <a:t>kfree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00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0A2BAAD0-F01C-C842-8651-952D301B2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Frame Management</a:t>
            </a:r>
          </a:p>
        </p:txBody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A4D2E38F-07F7-E24B-8645-DEC1EC7A5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Page frames are 4KB in Linux.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kernel must keep track of the current status of each frame.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Are page frames allocated or free?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allocated, do they contain process or kernel pages?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Linux maintains an array of page frame descriptors (one for each frame) of type </a:t>
            </a:r>
            <a:r>
              <a:rPr lang="en-US" altLang="en-US" b="1">
                <a:latin typeface="Courier New" panose="02070309020205020404" pitchFamily="49" charset="0"/>
              </a:rPr>
              <a:t>struct page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NOTE: see the </a:t>
            </a:r>
            <a:r>
              <a:rPr lang="en-US" altLang="en-US" b="1">
                <a:latin typeface="Courier New" panose="02070309020205020404" pitchFamily="49" charset="0"/>
              </a:rPr>
              <a:t>mm</a:t>
            </a:r>
            <a:r>
              <a:rPr lang="en-US" altLang="en-US"/>
              <a:t> directory for memory management, especially </a:t>
            </a:r>
            <a:r>
              <a:rPr lang="en-US" altLang="en-US" b="1">
                <a:latin typeface="Courier New" panose="02070309020205020404" pitchFamily="49" charset="0"/>
              </a:rPr>
              <a:t>page_alloc.c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44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4A60F0E1-8363-EF4C-8ACE-76BCAB3CC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Frame Descriptors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E784EAB5-C1E9-3548-865A-CE7E5716D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descriptor has several fields, including: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count</a:t>
            </a:r>
            <a:r>
              <a:rPr lang="en-US" altLang="en-US"/>
              <a:t> - equals 0 if frame is free, &gt;0 otherwise.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flags</a:t>
            </a:r>
            <a:r>
              <a:rPr lang="en-US" altLang="en-US"/>
              <a:t> - an array of 32 bits for frame status.</a:t>
            </a:r>
          </a:p>
          <a:p>
            <a:pPr lvl="2"/>
            <a:r>
              <a:rPr lang="en-US" altLang="en-US"/>
              <a:t>Example flag values:</a:t>
            </a:r>
          </a:p>
          <a:p>
            <a:pPr lvl="3"/>
            <a:r>
              <a:rPr lang="en-US" altLang="en-US" b="1">
                <a:latin typeface="Courier New" panose="02070309020205020404" pitchFamily="49" charset="0"/>
              </a:rPr>
              <a:t>PG_locked</a:t>
            </a:r>
            <a:r>
              <a:rPr lang="en-US" altLang="en-US"/>
              <a:t> - page cannot be swapped out.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3"/>
            <a:r>
              <a:rPr lang="en-US" altLang="en-US" b="1">
                <a:latin typeface="Courier New" panose="02070309020205020404" pitchFamily="49" charset="0"/>
              </a:rPr>
              <a:t>PG_reserved</a:t>
            </a:r>
            <a:r>
              <a:rPr lang="en-US" altLang="en-US"/>
              <a:t> - page frame reserved for kernel code or unusable.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lvl="3"/>
            <a:r>
              <a:rPr lang="en-US" altLang="en-US" b="1">
                <a:latin typeface="Courier New" panose="02070309020205020404" pitchFamily="49" charset="0"/>
              </a:rPr>
              <a:t>PG_Slab</a:t>
            </a:r>
            <a:r>
              <a:rPr lang="en-US" altLang="en-US"/>
              <a:t> - included in a slab (more later).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04461928-3D09-5842-AD68-6E853AB7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mem_map</a:t>
            </a:r>
            <a:r>
              <a:rPr lang="en-US" altLang="en-US"/>
              <a:t> Array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51767386-7306-7548-BD61-E9C65FEE6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All page frame descriptors are stored in the </a:t>
            </a:r>
            <a:r>
              <a:rPr lang="en-US" altLang="en-US" b="1">
                <a:latin typeface="Courier New" panose="02070309020205020404" pitchFamily="49" charset="0"/>
              </a:rPr>
              <a:t>mem_map</a:t>
            </a:r>
            <a:r>
              <a:rPr lang="en-US" altLang="en-US"/>
              <a:t> array.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Descriptors are less than 64 bytes. Therefore, </a:t>
            </a:r>
            <a:r>
              <a:rPr lang="en-US" altLang="en-US" b="1">
                <a:latin typeface="Courier New" panose="02070309020205020404" pitchFamily="49" charset="0"/>
              </a:rPr>
              <a:t>mem_map</a:t>
            </a:r>
            <a:r>
              <a:rPr lang="en-US" altLang="en-US"/>
              <a:t> requires about 4 page frames for each MB of RAM.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MAP_NR</a:t>
            </a:r>
            <a:r>
              <a:rPr lang="en-US" altLang="en-US"/>
              <a:t> macro computes the number of the page frame whose address is passed as a parameter: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#define MAP_NR(addr) (__pa(addr) &gt;&gt; PAGE_SHIFT)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__pa</a:t>
            </a:r>
            <a:r>
              <a:rPr lang="en-US" altLang="en-US"/>
              <a:t> macro converts logical address to physical.</a:t>
            </a:r>
          </a:p>
        </p:txBody>
      </p:sp>
    </p:spTree>
    <p:extLst>
      <p:ext uri="{BB962C8B-B14F-4D97-AF65-F5344CB8AC3E}">
        <p14:creationId xmlns:p14="http://schemas.microsoft.com/office/powerpoint/2010/main" val="29135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670DA26F-6CC4-6E40-AC26-3BE563141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Requesting Page Frames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DE226BF0-F402-DA42-92A2-7AA1B8E00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Main routine for requesting page frames is: </a:t>
            </a:r>
            <a:r>
              <a:rPr lang="en-US" altLang="en-US" sz="2000" b="1">
                <a:latin typeface="Courier New" panose="02070309020205020404" pitchFamily="49" charset="0"/>
              </a:rPr>
              <a:t>__get_free_pages(gfp_mask,order)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Request 2</a:t>
            </a:r>
            <a:r>
              <a:rPr lang="en-US" altLang="en-US" sz="2000" b="1" baseline="30000">
                <a:latin typeface="Courier New" panose="02070309020205020404" pitchFamily="49" charset="0"/>
              </a:rPr>
              <a:t>order</a:t>
            </a:r>
            <a:r>
              <a:rPr lang="en-US" altLang="en-US" sz="2000"/>
              <a:t> contiguous page frames.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gfp_mask</a:t>
            </a:r>
            <a:r>
              <a:rPr lang="en-US" altLang="en-US" sz="2000"/>
              <a:t> specifies how to look for free frames. It is a bitwise OR of several flags, including: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__GFP_WAIT</a:t>
            </a:r>
            <a:r>
              <a:rPr lang="en-US" altLang="en-US" sz="2000"/>
              <a:t> – Allows kernel to discard page frame contents to satisfy request.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__GFP_IO</a:t>
            </a:r>
            <a:r>
              <a:rPr lang="en-US" altLang="en-US" sz="2000"/>
              <a:t> – Allows kernel to write pages to disk to free page frames for new request.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>
                <a:latin typeface="Courier New" panose="02070309020205020404" pitchFamily="49" charset="0"/>
              </a:rPr>
              <a:t>__GFP_HIGH/MED/LOW</a:t>
            </a:r>
            <a:r>
              <a:rPr lang="en-US" altLang="en-US" sz="2000"/>
              <a:t> – Request priority. Usually user requests are low priority while kernel requests are higher.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eg.,</a:t>
            </a:r>
            <a:r>
              <a:rPr lang="en-US" altLang="en-US" b="1">
                <a:latin typeface="Courier New" panose="02070309020205020404" pitchFamily="49" charset="0"/>
              </a:rPr>
              <a:t> GFP_ATOMIC=__GFP_HIGH; GFP_USER=__GFP_WAIT=1|__GFP_IO=1|__GFP_LOW;</a:t>
            </a:r>
          </a:p>
        </p:txBody>
      </p:sp>
    </p:spTree>
    <p:extLst>
      <p:ext uri="{BB962C8B-B14F-4D97-AF65-F5344CB8AC3E}">
        <p14:creationId xmlns:p14="http://schemas.microsoft.com/office/powerpoint/2010/main" val="295440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F58E1BE3-F9F8-B144-BC29-A1665ABD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Releasing Page Frames</a:t>
            </a:r>
          </a:p>
        </p:txBody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96462035-9886-BD4F-B87A-32F582AF5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routine for freeing pages is: </a:t>
            </a:r>
            <a:r>
              <a:rPr lang="en-US" altLang="en-US" b="1">
                <a:latin typeface="Courier New" panose="02070309020205020404" pitchFamily="49" charset="0"/>
              </a:rPr>
              <a:t>Free_pages(addr,order)</a:t>
            </a:r>
          </a:p>
          <a:p>
            <a:pPr lvl="1"/>
            <a:r>
              <a:rPr lang="en-US" altLang="en-US"/>
              <a:t>Check frame at physical address </a:t>
            </a:r>
            <a:r>
              <a:rPr lang="en-US" altLang="en-US" b="1">
                <a:latin typeface="Courier New" panose="02070309020205020404" pitchFamily="49" charset="0"/>
              </a:rPr>
              <a:t>addr</a:t>
            </a:r>
            <a:r>
              <a:rPr lang="en-US" altLang="en-US"/>
              <a:t>. </a:t>
            </a:r>
          </a:p>
          <a:p>
            <a:pPr lvl="2"/>
            <a:r>
              <a:rPr lang="en-US" altLang="en-US"/>
              <a:t>If not reserved, decrement descriptor’s </a:t>
            </a:r>
            <a:r>
              <a:rPr lang="en-US" altLang="en-US" b="1">
                <a:latin typeface="Courier New" panose="02070309020205020404" pitchFamily="49" charset="0"/>
              </a:rPr>
              <a:t>count</a:t>
            </a:r>
            <a:r>
              <a:rPr lang="en-US" altLang="en-US"/>
              <a:t> field.</a:t>
            </a:r>
          </a:p>
          <a:p>
            <a:pPr lvl="3"/>
            <a:r>
              <a:rPr lang="en-US" altLang="en-US"/>
              <a:t>If </a:t>
            </a:r>
            <a:r>
              <a:rPr lang="en-US" altLang="en-US" b="1">
                <a:latin typeface="Courier New" panose="02070309020205020404" pitchFamily="49" charset="0"/>
              </a:rPr>
              <a:t>count==0</a:t>
            </a:r>
            <a:r>
              <a:rPr lang="en-US" altLang="en-US"/>
              <a:t>, free 2</a:t>
            </a:r>
            <a:r>
              <a:rPr lang="en-US" altLang="en-US" b="1" baseline="30000">
                <a:latin typeface="Courier New" panose="02070309020205020404" pitchFamily="49" charset="0"/>
              </a:rPr>
              <a:t>order</a:t>
            </a:r>
            <a:r>
              <a:rPr lang="en-US" altLang="en-US"/>
              <a:t> contiguous frames.</a:t>
            </a:r>
          </a:p>
          <a:p>
            <a:pPr lvl="4"/>
            <a:r>
              <a:rPr lang="en-US" altLang="en-US" b="1">
                <a:latin typeface="Courier New" panose="02070309020205020404" pitchFamily="49" charset="0"/>
              </a:rPr>
              <a:t>free_pages_ok()</a:t>
            </a:r>
            <a:r>
              <a:rPr lang="en-US" altLang="en-US"/>
              <a:t> inserts page frame descriptor of 1</a:t>
            </a:r>
            <a:r>
              <a:rPr lang="en-US" altLang="en-US" baseline="30000"/>
              <a:t>st</a:t>
            </a:r>
            <a:r>
              <a:rPr lang="en-US" altLang="en-US"/>
              <a:t> free page in list of free page frames.</a:t>
            </a:r>
          </a:p>
        </p:txBody>
      </p:sp>
    </p:spTree>
    <p:extLst>
      <p:ext uri="{BB962C8B-B14F-4D97-AF65-F5344CB8AC3E}">
        <p14:creationId xmlns:p14="http://schemas.microsoft.com/office/powerpoint/2010/main" val="129064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8B652E92-904D-0A46-B738-5D1300A95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Fragmentation</a:t>
            </a:r>
          </a:p>
        </p:txBody>
      </p:sp>
      <p:sp>
        <p:nvSpPr>
          <p:cNvPr id="540675" name="Rectangle 3">
            <a:extLst>
              <a:ext uri="{FF2B5EF4-FFF2-40B4-BE49-F238E27FC236}">
                <a16:creationId xmlns:a16="http://schemas.microsoft.com/office/drawing/2014/main" id="{F0828BAA-51CB-0F4B-B7CF-8D89190FC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i="1"/>
              <a:t>External fragmentation</a:t>
            </a:r>
            <a:r>
              <a:rPr lang="en-US" altLang="en-US" sz="2000"/>
              <a:t> is a problem when small blocks of free page frames are scattered between allocated page frames.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Becomes impossible to allocate large blocks of </a:t>
            </a:r>
            <a:r>
              <a:rPr lang="en-US" altLang="en-US" sz="2000" i="1"/>
              <a:t>contiguous</a:t>
            </a:r>
            <a:r>
              <a:rPr lang="en-US" altLang="en-US" sz="2000"/>
              <a:t> page frames.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paging h/w to group non-contiguous page frames into contiguous linear (virtual) addresses.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Track free blocks of contiguous frames &amp; attempt to avoid splitting </a:t>
            </a:r>
            <a:r>
              <a:rPr lang="en-US" altLang="en-US" sz="2000" i="1"/>
              <a:t>large</a:t>
            </a:r>
            <a:r>
              <a:rPr lang="en-US" altLang="en-US" sz="2000"/>
              <a:t> free blocks to satisfy requests.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DMA controllers, which bypass the paging hardware, sometimes need contiguous page frames for buffers.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Contiguous frame allocation can leave page tables unchanged – TLB contents don’t need to be flushed, so memory access times are reduced. </a:t>
            </a:r>
          </a:p>
        </p:txBody>
      </p:sp>
    </p:spTree>
    <p:extLst>
      <p:ext uri="{BB962C8B-B14F-4D97-AF65-F5344CB8AC3E}">
        <p14:creationId xmlns:p14="http://schemas.microsoft.com/office/powerpoint/2010/main" val="30735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EBAE9923-F796-C643-A51C-6B9941AF3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Buddy System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62D3C76B-2C44-EE4D-B0D9-4E02ECEB9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Free page frames are grouped into lists of blocks containing 2</a:t>
            </a:r>
            <a:r>
              <a:rPr lang="en-US" altLang="en-US" baseline="30000"/>
              <a:t>n</a:t>
            </a:r>
            <a:r>
              <a:rPr lang="en-US" altLang="en-US"/>
              <a:t> contiguous page frames.</a:t>
            </a:r>
          </a:p>
          <a:p>
            <a:pPr lvl="1"/>
            <a:r>
              <a:rPr lang="en-US" altLang="en-US"/>
              <a:t>Linux has 10 lists of 1,2,4,…,512 contiguous page frames.</a:t>
            </a:r>
          </a:p>
          <a:p>
            <a:pPr lvl="1"/>
            <a:r>
              <a:rPr lang="en-US" altLang="en-US"/>
              <a:t>Physical address of 1</a:t>
            </a:r>
            <a:r>
              <a:rPr lang="en-US" altLang="en-US" baseline="30000"/>
              <a:t>st</a:t>
            </a:r>
            <a:r>
              <a:rPr lang="en-US" altLang="en-US"/>
              <a:t> frame in a block is a multiple of the group size e.g., multiple of 16*2</a:t>
            </a:r>
            <a:r>
              <a:rPr lang="en-US" altLang="en-US" baseline="30000"/>
              <a:t>12</a:t>
            </a:r>
            <a:r>
              <a:rPr lang="en-US" altLang="en-US"/>
              <a:t> for a 16-page-frame block. </a:t>
            </a:r>
          </a:p>
        </p:txBody>
      </p:sp>
    </p:spTree>
    <p:extLst>
      <p:ext uri="{BB962C8B-B14F-4D97-AF65-F5344CB8AC3E}">
        <p14:creationId xmlns:p14="http://schemas.microsoft.com/office/powerpoint/2010/main" val="105524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78B31AD1-D216-FC43-A1F9-ED7E1D1BF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Buddy Allocation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BBEE371C-84A9-D34C-A11C-E1FBDDF6C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Example: Need to allocate 65 contiguous page frames.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Look in list of free 128-page-frame blocks.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free block exists, allocate it, else look in next highest order list (here, 256-page-frame blocks).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first free block is in 256-page-frame list, allocate a 128-page-frame block and put remaining 128-page-frame block in lower order list.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first free block is in 512-page-frame list, allocate a 128-page-frame block and split remaining 384 page frames into 2 blocks of 256 and 128 page frames. These blocks are allocated to the corresponding free lists.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Question: What is the worst-case </a:t>
            </a:r>
            <a:r>
              <a:rPr lang="en-US" altLang="en-US" sz="2000" i="1"/>
              <a:t>internal</a:t>
            </a:r>
            <a:r>
              <a:rPr lang="en-US" altLang="en-US" sz="2000"/>
              <a:t> fragmentation?</a:t>
            </a:r>
          </a:p>
        </p:txBody>
      </p:sp>
    </p:spTree>
    <p:extLst>
      <p:ext uri="{BB962C8B-B14F-4D97-AF65-F5344CB8AC3E}">
        <p14:creationId xmlns:p14="http://schemas.microsoft.com/office/powerpoint/2010/main" val="2750370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{F41E1502-3EA1-0342-9E6C-F37C70B175A9}tf10001119</Template>
  <TotalTime>94</TotalTime>
  <Words>1469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Gill Sans MT</vt:lpstr>
      <vt:lpstr>Gallery</vt:lpstr>
      <vt:lpstr>Linux Memory Management</vt:lpstr>
      <vt:lpstr>Page Frame Management</vt:lpstr>
      <vt:lpstr>Page Frame Descriptors</vt:lpstr>
      <vt:lpstr>The mem_map Array</vt:lpstr>
      <vt:lpstr>Requesting Page Frames</vt:lpstr>
      <vt:lpstr>Releasing Page Frames</vt:lpstr>
      <vt:lpstr>External Fragmentation</vt:lpstr>
      <vt:lpstr>The Buddy System</vt:lpstr>
      <vt:lpstr>Buddy Allocation</vt:lpstr>
      <vt:lpstr>Buddy De-Allocation</vt:lpstr>
      <vt:lpstr>Buddy Data Structures</vt:lpstr>
      <vt:lpstr>Example Buddy Memory Mgt</vt:lpstr>
      <vt:lpstr>Memory Area Management</vt:lpstr>
      <vt:lpstr>Linux Slab Allocator</vt:lpstr>
      <vt:lpstr>Slab De-allocation</vt:lpstr>
      <vt:lpstr>Object Alignment</vt:lpstr>
      <vt:lpstr>General Purpose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Shrivastava</dc:creator>
  <cp:lastModifiedBy>Manish Shrivastava</cp:lastModifiedBy>
  <cp:revision>2</cp:revision>
  <dcterms:created xsi:type="dcterms:W3CDTF">2020-11-17T06:17:06Z</dcterms:created>
  <dcterms:modified xsi:type="dcterms:W3CDTF">2021-11-22T08:16:42Z</dcterms:modified>
</cp:coreProperties>
</file>