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62"/>
  </p:notesMasterIdLst>
  <p:sldIdLst>
    <p:sldId id="335" r:id="rId2"/>
    <p:sldId id="257" r:id="rId3"/>
    <p:sldId id="258" r:id="rId4"/>
    <p:sldId id="271" r:id="rId5"/>
    <p:sldId id="272" r:id="rId6"/>
    <p:sldId id="273" r:id="rId7"/>
    <p:sldId id="316" r:id="rId8"/>
    <p:sldId id="266" r:id="rId9"/>
    <p:sldId id="270" r:id="rId10"/>
    <p:sldId id="295" r:id="rId11"/>
    <p:sldId id="300" r:id="rId12"/>
    <p:sldId id="269" r:id="rId13"/>
    <p:sldId id="317" r:id="rId14"/>
    <p:sldId id="318" r:id="rId15"/>
    <p:sldId id="289" r:id="rId16"/>
    <p:sldId id="333" r:id="rId17"/>
    <p:sldId id="291" r:id="rId18"/>
    <p:sldId id="292" r:id="rId19"/>
    <p:sldId id="293" r:id="rId20"/>
    <p:sldId id="294" r:id="rId21"/>
    <p:sldId id="334" r:id="rId22"/>
    <p:sldId id="296" r:id="rId23"/>
    <p:sldId id="297" r:id="rId24"/>
    <p:sldId id="298" r:id="rId25"/>
    <p:sldId id="305" r:id="rId26"/>
    <p:sldId id="320" r:id="rId27"/>
    <p:sldId id="274" r:id="rId28"/>
    <p:sldId id="321" r:id="rId29"/>
    <p:sldId id="322" r:id="rId30"/>
    <p:sldId id="275" r:id="rId31"/>
    <p:sldId id="276" r:id="rId32"/>
    <p:sldId id="277" r:id="rId33"/>
    <p:sldId id="278" r:id="rId34"/>
    <p:sldId id="279" r:id="rId35"/>
    <p:sldId id="280" r:id="rId36"/>
    <p:sldId id="281" r:id="rId37"/>
    <p:sldId id="282" r:id="rId38"/>
    <p:sldId id="284" r:id="rId39"/>
    <p:sldId id="323" r:id="rId40"/>
    <p:sldId id="267" r:id="rId41"/>
    <p:sldId id="283" r:id="rId42"/>
    <p:sldId id="268" r:id="rId43"/>
    <p:sldId id="312" r:id="rId44"/>
    <p:sldId id="313" r:id="rId45"/>
    <p:sldId id="290" r:id="rId46"/>
    <p:sldId id="285" r:id="rId47"/>
    <p:sldId id="260" r:id="rId48"/>
    <p:sldId id="262" r:id="rId49"/>
    <p:sldId id="261" r:id="rId50"/>
    <p:sldId id="263" r:id="rId51"/>
    <p:sldId id="324" r:id="rId52"/>
    <p:sldId id="264" r:id="rId53"/>
    <p:sldId id="265" r:id="rId54"/>
    <p:sldId id="325" r:id="rId55"/>
    <p:sldId id="326" r:id="rId56"/>
    <p:sldId id="327" r:id="rId57"/>
    <p:sldId id="328" r:id="rId58"/>
    <p:sldId id="329" r:id="rId59"/>
    <p:sldId id="330" r:id="rId60"/>
    <p:sldId id="331"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9D8D1-1F74-F54C-AC21-039E2A40CFB5}" v="2" dt="2021-11-15T06:46:06.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47"/>
  </p:normalViewPr>
  <p:slideViewPr>
    <p:cSldViewPr snapToGrid="0" snapToObjects="1">
      <p:cViewPr varScale="1">
        <p:scale>
          <a:sx n="90" d="100"/>
          <a:sy n="90"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rivastava" userId="711b0c46-b22b-43cd-928b-bddfc60b69d5" providerId="ADAL" clId="{CF19D8D1-1F74-F54C-AC21-039E2A40CFB5}"/>
    <pc:docChg chg="custSel modSld">
      <pc:chgData name="Manish Shrivastava" userId="711b0c46-b22b-43cd-928b-bddfc60b69d5" providerId="ADAL" clId="{CF19D8D1-1F74-F54C-AC21-039E2A40CFB5}" dt="2021-11-15T06:46:06.969" v="18" actId="27636"/>
      <pc:docMkLst>
        <pc:docMk/>
      </pc:docMkLst>
      <pc:sldChg chg="modSp">
        <pc:chgData name="Manish Shrivastava" userId="711b0c46-b22b-43cd-928b-bddfc60b69d5" providerId="ADAL" clId="{CF19D8D1-1F74-F54C-AC21-039E2A40CFB5}" dt="2021-11-15T06:46:06.485" v="11"/>
        <pc:sldMkLst>
          <pc:docMk/>
          <pc:sldMk cId="2493635426" sldId="257"/>
        </pc:sldMkLst>
        <pc:spChg chg="mod">
          <ac:chgData name="Manish Shrivastava" userId="711b0c46-b22b-43cd-928b-bddfc60b69d5" providerId="ADAL" clId="{CF19D8D1-1F74-F54C-AC21-039E2A40CFB5}" dt="2021-11-15T06:46:06.485" v="11"/>
          <ac:spMkLst>
            <pc:docMk/>
            <pc:sldMk cId="2493635426" sldId="257"/>
            <ac:spMk id="2" creationId="{00000000-0000-0000-0000-000000000000}"/>
          </ac:spMkLst>
        </pc:spChg>
        <pc:spChg chg="mod">
          <ac:chgData name="Manish Shrivastava" userId="711b0c46-b22b-43cd-928b-bddfc60b69d5" providerId="ADAL" clId="{CF19D8D1-1F74-F54C-AC21-039E2A40CFB5}" dt="2021-11-15T06:46:06.485" v="11"/>
          <ac:spMkLst>
            <pc:docMk/>
            <pc:sldMk cId="2493635426" sldId="257"/>
            <ac:spMk id="3" creationId="{00000000-0000-0000-0000-000000000000}"/>
          </ac:spMkLst>
        </pc:spChg>
      </pc:sldChg>
      <pc:sldChg chg="modSp">
        <pc:chgData name="Manish Shrivastava" userId="711b0c46-b22b-43cd-928b-bddfc60b69d5" providerId="ADAL" clId="{CF19D8D1-1F74-F54C-AC21-039E2A40CFB5}" dt="2021-11-15T06:46:06.485" v="11"/>
        <pc:sldMkLst>
          <pc:docMk/>
          <pc:sldMk cId="2081937839" sldId="258"/>
        </pc:sldMkLst>
        <pc:spChg chg="mod">
          <ac:chgData name="Manish Shrivastava" userId="711b0c46-b22b-43cd-928b-bddfc60b69d5" providerId="ADAL" clId="{CF19D8D1-1F74-F54C-AC21-039E2A40CFB5}" dt="2021-11-15T06:46:06.485" v="11"/>
          <ac:spMkLst>
            <pc:docMk/>
            <pc:sldMk cId="2081937839" sldId="258"/>
            <ac:spMk id="2" creationId="{00000000-0000-0000-0000-000000000000}"/>
          </ac:spMkLst>
        </pc:spChg>
        <pc:spChg chg="mod">
          <ac:chgData name="Manish Shrivastava" userId="711b0c46-b22b-43cd-928b-bddfc60b69d5" providerId="ADAL" clId="{CF19D8D1-1F74-F54C-AC21-039E2A40CFB5}" dt="2021-11-15T06:46:06.485" v="11"/>
          <ac:spMkLst>
            <pc:docMk/>
            <pc:sldMk cId="2081937839" sldId="258"/>
            <ac:spMk id="3" creationId="{00000000-0000-0000-0000-000000000000}"/>
          </ac:spMkLst>
        </pc:spChg>
      </pc:sldChg>
      <pc:sldChg chg="modSp">
        <pc:chgData name="Manish Shrivastava" userId="711b0c46-b22b-43cd-928b-bddfc60b69d5" providerId="ADAL" clId="{CF19D8D1-1F74-F54C-AC21-039E2A40CFB5}" dt="2021-11-15T06:46:06.485" v="11"/>
        <pc:sldMkLst>
          <pc:docMk/>
          <pc:sldMk cId="3938037027" sldId="260"/>
        </pc:sldMkLst>
        <pc:spChg chg="mod">
          <ac:chgData name="Manish Shrivastava" userId="711b0c46-b22b-43cd-928b-bddfc60b69d5" providerId="ADAL" clId="{CF19D8D1-1F74-F54C-AC21-039E2A40CFB5}" dt="2021-11-15T06:46:06.485" v="11"/>
          <ac:spMkLst>
            <pc:docMk/>
            <pc:sldMk cId="3938037027" sldId="260"/>
            <ac:spMk id="2" creationId="{00000000-0000-0000-0000-000000000000}"/>
          </ac:spMkLst>
        </pc:spChg>
        <pc:spChg chg="mod">
          <ac:chgData name="Manish Shrivastava" userId="711b0c46-b22b-43cd-928b-bddfc60b69d5" providerId="ADAL" clId="{CF19D8D1-1F74-F54C-AC21-039E2A40CFB5}" dt="2021-11-15T06:46:06.485" v="11"/>
          <ac:spMkLst>
            <pc:docMk/>
            <pc:sldMk cId="3938037027" sldId="260"/>
            <ac:spMk id="3" creationId="{00000000-0000-0000-0000-000000000000}"/>
          </ac:spMkLst>
        </pc:spChg>
      </pc:sldChg>
      <pc:sldChg chg="modSp mod">
        <pc:chgData name="Manish Shrivastava" userId="711b0c46-b22b-43cd-928b-bddfc60b69d5" providerId="ADAL" clId="{CF19D8D1-1F74-F54C-AC21-039E2A40CFB5}" dt="2021-11-15T06:46:06.827" v="15" actId="27636"/>
        <pc:sldMkLst>
          <pc:docMk/>
          <pc:sldMk cId="520651611" sldId="261"/>
        </pc:sldMkLst>
        <pc:spChg chg="mod">
          <ac:chgData name="Manish Shrivastava" userId="711b0c46-b22b-43cd-928b-bddfc60b69d5" providerId="ADAL" clId="{CF19D8D1-1F74-F54C-AC21-039E2A40CFB5}" dt="2021-11-15T06:46:06.485" v="11"/>
          <ac:spMkLst>
            <pc:docMk/>
            <pc:sldMk cId="520651611" sldId="261"/>
            <ac:spMk id="2" creationId="{00000000-0000-0000-0000-000000000000}"/>
          </ac:spMkLst>
        </pc:spChg>
        <pc:spChg chg="mod">
          <ac:chgData name="Manish Shrivastava" userId="711b0c46-b22b-43cd-928b-bddfc60b69d5" providerId="ADAL" clId="{CF19D8D1-1F74-F54C-AC21-039E2A40CFB5}" dt="2021-11-15T06:46:06.827" v="15" actId="27636"/>
          <ac:spMkLst>
            <pc:docMk/>
            <pc:sldMk cId="520651611" sldId="261"/>
            <ac:spMk id="3" creationId="{00000000-0000-0000-0000-000000000000}"/>
          </ac:spMkLst>
        </pc:spChg>
      </pc:sldChg>
      <pc:sldChg chg="modSp">
        <pc:chgData name="Manish Shrivastava" userId="711b0c46-b22b-43cd-928b-bddfc60b69d5" providerId="ADAL" clId="{CF19D8D1-1F74-F54C-AC21-039E2A40CFB5}" dt="2021-11-15T06:46:06.485" v="11"/>
        <pc:sldMkLst>
          <pc:docMk/>
          <pc:sldMk cId="1406644509" sldId="262"/>
        </pc:sldMkLst>
        <pc:spChg chg="mod">
          <ac:chgData name="Manish Shrivastava" userId="711b0c46-b22b-43cd-928b-bddfc60b69d5" providerId="ADAL" clId="{CF19D8D1-1F74-F54C-AC21-039E2A40CFB5}" dt="2021-11-15T06:46:06.485" v="11"/>
          <ac:spMkLst>
            <pc:docMk/>
            <pc:sldMk cId="1406644509" sldId="262"/>
            <ac:spMk id="2" creationId="{00000000-0000-0000-0000-000000000000}"/>
          </ac:spMkLst>
        </pc:spChg>
        <pc:spChg chg="mod">
          <ac:chgData name="Manish Shrivastava" userId="711b0c46-b22b-43cd-928b-bddfc60b69d5" providerId="ADAL" clId="{CF19D8D1-1F74-F54C-AC21-039E2A40CFB5}" dt="2021-11-15T06:46:06.485" v="11"/>
          <ac:spMkLst>
            <pc:docMk/>
            <pc:sldMk cId="1406644509" sldId="262"/>
            <ac:spMk id="3" creationId="{00000000-0000-0000-0000-000000000000}"/>
          </ac:spMkLst>
        </pc:spChg>
      </pc:sldChg>
      <pc:sldChg chg="modSp">
        <pc:chgData name="Manish Shrivastava" userId="711b0c46-b22b-43cd-928b-bddfc60b69d5" providerId="ADAL" clId="{CF19D8D1-1F74-F54C-AC21-039E2A40CFB5}" dt="2021-11-15T06:46:06.485" v="11"/>
        <pc:sldMkLst>
          <pc:docMk/>
          <pc:sldMk cId="832012010" sldId="263"/>
        </pc:sldMkLst>
        <pc:spChg chg="mod">
          <ac:chgData name="Manish Shrivastava" userId="711b0c46-b22b-43cd-928b-bddfc60b69d5" providerId="ADAL" clId="{CF19D8D1-1F74-F54C-AC21-039E2A40CFB5}" dt="2021-11-15T06:46:06.485" v="11"/>
          <ac:spMkLst>
            <pc:docMk/>
            <pc:sldMk cId="832012010" sldId="263"/>
            <ac:spMk id="2" creationId="{00000000-0000-0000-0000-000000000000}"/>
          </ac:spMkLst>
        </pc:spChg>
        <pc:spChg chg="mod">
          <ac:chgData name="Manish Shrivastava" userId="711b0c46-b22b-43cd-928b-bddfc60b69d5" providerId="ADAL" clId="{CF19D8D1-1F74-F54C-AC21-039E2A40CFB5}" dt="2021-11-15T06:46:06.485" v="11"/>
          <ac:spMkLst>
            <pc:docMk/>
            <pc:sldMk cId="832012010" sldId="263"/>
            <ac:spMk id="3" creationId="{00000000-0000-0000-0000-000000000000}"/>
          </ac:spMkLst>
        </pc:spChg>
      </pc:sldChg>
      <pc:sldChg chg="modSp mod">
        <pc:chgData name="Manish Shrivastava" userId="711b0c46-b22b-43cd-928b-bddfc60b69d5" providerId="ADAL" clId="{CF19D8D1-1F74-F54C-AC21-039E2A40CFB5}" dt="2021-11-15T06:46:06.854" v="16" actId="27636"/>
        <pc:sldMkLst>
          <pc:docMk/>
          <pc:sldMk cId="2477384552" sldId="264"/>
        </pc:sldMkLst>
        <pc:spChg chg="mod">
          <ac:chgData name="Manish Shrivastava" userId="711b0c46-b22b-43cd-928b-bddfc60b69d5" providerId="ADAL" clId="{CF19D8D1-1F74-F54C-AC21-039E2A40CFB5}" dt="2021-11-15T06:46:06.485" v="11"/>
          <ac:spMkLst>
            <pc:docMk/>
            <pc:sldMk cId="2477384552" sldId="264"/>
            <ac:spMk id="2" creationId="{00000000-0000-0000-0000-000000000000}"/>
          </ac:spMkLst>
        </pc:spChg>
        <pc:spChg chg="mod">
          <ac:chgData name="Manish Shrivastava" userId="711b0c46-b22b-43cd-928b-bddfc60b69d5" providerId="ADAL" clId="{CF19D8D1-1F74-F54C-AC21-039E2A40CFB5}" dt="2021-11-15T06:46:06.854" v="16" actId="27636"/>
          <ac:spMkLst>
            <pc:docMk/>
            <pc:sldMk cId="2477384552" sldId="264"/>
            <ac:spMk id="3" creationId="{00000000-0000-0000-0000-000000000000}"/>
          </ac:spMkLst>
        </pc:spChg>
      </pc:sldChg>
      <pc:sldChg chg="modSp">
        <pc:chgData name="Manish Shrivastava" userId="711b0c46-b22b-43cd-928b-bddfc60b69d5" providerId="ADAL" clId="{CF19D8D1-1F74-F54C-AC21-039E2A40CFB5}" dt="2021-11-15T06:46:06.485" v="11"/>
        <pc:sldMkLst>
          <pc:docMk/>
          <pc:sldMk cId="4139082312" sldId="266"/>
        </pc:sldMkLst>
        <pc:spChg chg="mod">
          <ac:chgData name="Manish Shrivastava" userId="711b0c46-b22b-43cd-928b-bddfc60b69d5" providerId="ADAL" clId="{CF19D8D1-1F74-F54C-AC21-039E2A40CFB5}" dt="2021-11-15T06:46:06.485" v="11"/>
          <ac:spMkLst>
            <pc:docMk/>
            <pc:sldMk cId="4139082312" sldId="266"/>
            <ac:spMk id="4" creationId="{441A613A-2224-E247-A542-5A32D27C790A}"/>
          </ac:spMkLst>
        </pc:spChg>
        <pc:spChg chg="mod">
          <ac:chgData name="Manish Shrivastava" userId="711b0c46-b22b-43cd-928b-bddfc60b69d5" providerId="ADAL" clId="{CF19D8D1-1F74-F54C-AC21-039E2A40CFB5}" dt="2021-11-15T06:46:06.485" v="11"/>
          <ac:spMkLst>
            <pc:docMk/>
            <pc:sldMk cId="4139082312" sldId="266"/>
            <ac:spMk id="6145" creationId="{C349F02B-C5CE-224C-8EC5-308FFA26E942}"/>
          </ac:spMkLst>
        </pc:spChg>
      </pc:sldChg>
      <pc:sldChg chg="modSp">
        <pc:chgData name="Manish Shrivastava" userId="711b0c46-b22b-43cd-928b-bddfc60b69d5" providerId="ADAL" clId="{CF19D8D1-1F74-F54C-AC21-039E2A40CFB5}" dt="2021-11-15T06:46:06.485" v="11"/>
        <pc:sldMkLst>
          <pc:docMk/>
          <pc:sldMk cId="1976309071" sldId="267"/>
        </pc:sldMkLst>
        <pc:spChg chg="mod">
          <ac:chgData name="Manish Shrivastava" userId="711b0c46-b22b-43cd-928b-bddfc60b69d5" providerId="ADAL" clId="{CF19D8D1-1F74-F54C-AC21-039E2A40CFB5}" dt="2021-11-15T06:46:06.485" v="11"/>
          <ac:spMkLst>
            <pc:docMk/>
            <pc:sldMk cId="1976309071" sldId="267"/>
            <ac:spMk id="4" creationId="{133ABC7B-3A50-8E47-A12C-4A11377834BB}"/>
          </ac:spMkLst>
        </pc:spChg>
        <pc:spChg chg="mod">
          <ac:chgData name="Manish Shrivastava" userId="711b0c46-b22b-43cd-928b-bddfc60b69d5" providerId="ADAL" clId="{CF19D8D1-1F74-F54C-AC21-039E2A40CFB5}" dt="2021-11-15T06:46:06.485" v="11"/>
          <ac:spMkLst>
            <pc:docMk/>
            <pc:sldMk cId="1976309071" sldId="267"/>
            <ac:spMk id="30721" creationId="{4F100C12-CDEA-C04B-BE7F-6146B2A34382}"/>
          </ac:spMkLst>
        </pc:spChg>
      </pc:sldChg>
      <pc:sldChg chg="modSp">
        <pc:chgData name="Manish Shrivastava" userId="711b0c46-b22b-43cd-928b-bddfc60b69d5" providerId="ADAL" clId="{CF19D8D1-1F74-F54C-AC21-039E2A40CFB5}" dt="2021-11-15T06:46:06.485" v="11"/>
        <pc:sldMkLst>
          <pc:docMk/>
          <pc:sldMk cId="3546744399" sldId="268"/>
        </pc:sldMkLst>
        <pc:spChg chg="mod">
          <ac:chgData name="Manish Shrivastava" userId="711b0c46-b22b-43cd-928b-bddfc60b69d5" providerId="ADAL" clId="{CF19D8D1-1F74-F54C-AC21-039E2A40CFB5}" dt="2021-11-15T06:46:06.485" v="11"/>
          <ac:spMkLst>
            <pc:docMk/>
            <pc:sldMk cId="3546744399" sldId="268"/>
            <ac:spMk id="4" creationId="{C9DB5EF4-88F1-174F-A993-4FE60A238687}"/>
          </ac:spMkLst>
        </pc:spChg>
        <pc:spChg chg="mod">
          <ac:chgData name="Manish Shrivastava" userId="711b0c46-b22b-43cd-928b-bddfc60b69d5" providerId="ADAL" clId="{CF19D8D1-1F74-F54C-AC21-039E2A40CFB5}" dt="2021-11-15T06:46:06.485" v="11"/>
          <ac:spMkLst>
            <pc:docMk/>
            <pc:sldMk cId="3546744399" sldId="268"/>
            <ac:spMk id="32769" creationId="{C7E74D10-5BC0-2E48-863D-95CCF76B1A7D}"/>
          </ac:spMkLst>
        </pc:spChg>
      </pc:sldChg>
      <pc:sldChg chg="modSp">
        <pc:chgData name="Manish Shrivastava" userId="711b0c46-b22b-43cd-928b-bddfc60b69d5" providerId="ADAL" clId="{CF19D8D1-1F74-F54C-AC21-039E2A40CFB5}" dt="2021-11-15T06:46:06.485" v="11"/>
        <pc:sldMkLst>
          <pc:docMk/>
          <pc:sldMk cId="2381367049" sldId="269"/>
        </pc:sldMkLst>
        <pc:spChg chg="mod">
          <ac:chgData name="Manish Shrivastava" userId="711b0c46-b22b-43cd-928b-bddfc60b69d5" providerId="ADAL" clId="{CF19D8D1-1F74-F54C-AC21-039E2A40CFB5}" dt="2021-11-15T06:46:06.485" v="11"/>
          <ac:spMkLst>
            <pc:docMk/>
            <pc:sldMk cId="2381367049" sldId="269"/>
            <ac:spMk id="4" creationId="{D32A08E6-C274-164B-BAD1-C39287BD29D1}"/>
          </ac:spMkLst>
        </pc:spChg>
        <pc:spChg chg="mod">
          <ac:chgData name="Manish Shrivastava" userId="711b0c46-b22b-43cd-928b-bddfc60b69d5" providerId="ADAL" clId="{CF19D8D1-1F74-F54C-AC21-039E2A40CFB5}" dt="2021-11-15T06:46:06.485" v="11"/>
          <ac:spMkLst>
            <pc:docMk/>
            <pc:sldMk cId="2381367049" sldId="269"/>
            <ac:spMk id="11265" creationId="{7DFDB81F-4865-454C-880B-91417CF34FD6}"/>
          </ac:spMkLst>
        </pc:spChg>
      </pc:sldChg>
      <pc:sldChg chg="modSp">
        <pc:chgData name="Manish Shrivastava" userId="711b0c46-b22b-43cd-928b-bddfc60b69d5" providerId="ADAL" clId="{CF19D8D1-1F74-F54C-AC21-039E2A40CFB5}" dt="2021-11-15T06:46:06.485" v="11"/>
        <pc:sldMkLst>
          <pc:docMk/>
          <pc:sldMk cId="727287638" sldId="270"/>
        </pc:sldMkLst>
        <pc:spChg chg="mod">
          <ac:chgData name="Manish Shrivastava" userId="711b0c46-b22b-43cd-928b-bddfc60b69d5" providerId="ADAL" clId="{CF19D8D1-1F74-F54C-AC21-039E2A40CFB5}" dt="2021-11-15T06:46:06.485" v="11"/>
          <ac:spMkLst>
            <pc:docMk/>
            <pc:sldMk cId="727287638" sldId="270"/>
            <ac:spMk id="4" creationId="{B52E73A8-45A7-B94F-93BC-3203134D0160}"/>
          </ac:spMkLst>
        </pc:spChg>
        <pc:spChg chg="mod">
          <ac:chgData name="Manish Shrivastava" userId="711b0c46-b22b-43cd-928b-bddfc60b69d5" providerId="ADAL" clId="{CF19D8D1-1F74-F54C-AC21-039E2A40CFB5}" dt="2021-11-15T06:46:06.485" v="11"/>
          <ac:spMkLst>
            <pc:docMk/>
            <pc:sldMk cId="727287638" sldId="270"/>
            <ac:spMk id="7169" creationId="{FA9EE364-30B9-F344-97BD-27547522BC3F}"/>
          </ac:spMkLst>
        </pc:spChg>
      </pc:sldChg>
      <pc:sldChg chg="modSp">
        <pc:chgData name="Manish Shrivastava" userId="711b0c46-b22b-43cd-928b-bddfc60b69d5" providerId="ADAL" clId="{CF19D8D1-1F74-F54C-AC21-039E2A40CFB5}" dt="2021-11-15T06:46:06.485" v="11"/>
        <pc:sldMkLst>
          <pc:docMk/>
          <pc:sldMk cId="373663594" sldId="271"/>
        </pc:sldMkLst>
        <pc:spChg chg="mod">
          <ac:chgData name="Manish Shrivastava" userId="711b0c46-b22b-43cd-928b-bddfc60b69d5" providerId="ADAL" clId="{CF19D8D1-1F74-F54C-AC21-039E2A40CFB5}" dt="2021-11-15T06:46:06.485" v="11"/>
          <ac:spMkLst>
            <pc:docMk/>
            <pc:sldMk cId="373663594" sldId="271"/>
            <ac:spMk id="2" creationId="{00000000-0000-0000-0000-000000000000}"/>
          </ac:spMkLst>
        </pc:spChg>
        <pc:spChg chg="mod">
          <ac:chgData name="Manish Shrivastava" userId="711b0c46-b22b-43cd-928b-bddfc60b69d5" providerId="ADAL" clId="{CF19D8D1-1F74-F54C-AC21-039E2A40CFB5}" dt="2021-11-15T06:46:06.485" v="11"/>
          <ac:spMkLst>
            <pc:docMk/>
            <pc:sldMk cId="373663594" sldId="271"/>
            <ac:spMk id="3" creationId="{00000000-0000-0000-0000-000000000000}"/>
          </ac:spMkLst>
        </pc:spChg>
      </pc:sldChg>
      <pc:sldChg chg="modSp">
        <pc:chgData name="Manish Shrivastava" userId="711b0c46-b22b-43cd-928b-bddfc60b69d5" providerId="ADAL" clId="{CF19D8D1-1F74-F54C-AC21-039E2A40CFB5}" dt="2021-11-15T06:46:06.485" v="11"/>
        <pc:sldMkLst>
          <pc:docMk/>
          <pc:sldMk cId="3600525564" sldId="272"/>
        </pc:sldMkLst>
        <pc:spChg chg="mod">
          <ac:chgData name="Manish Shrivastava" userId="711b0c46-b22b-43cd-928b-bddfc60b69d5" providerId="ADAL" clId="{CF19D8D1-1F74-F54C-AC21-039E2A40CFB5}" dt="2021-11-15T06:46:06.485" v="11"/>
          <ac:spMkLst>
            <pc:docMk/>
            <pc:sldMk cId="3600525564" sldId="272"/>
            <ac:spMk id="2" creationId="{00000000-0000-0000-0000-000000000000}"/>
          </ac:spMkLst>
        </pc:spChg>
        <pc:spChg chg="mod">
          <ac:chgData name="Manish Shrivastava" userId="711b0c46-b22b-43cd-928b-bddfc60b69d5" providerId="ADAL" clId="{CF19D8D1-1F74-F54C-AC21-039E2A40CFB5}" dt="2021-11-15T06:46:06.485" v="11"/>
          <ac:spMkLst>
            <pc:docMk/>
            <pc:sldMk cId="3600525564" sldId="272"/>
            <ac:spMk id="3" creationId="{00000000-0000-0000-0000-000000000000}"/>
          </ac:spMkLst>
        </pc:spChg>
      </pc:sldChg>
      <pc:sldChg chg="modSp">
        <pc:chgData name="Manish Shrivastava" userId="711b0c46-b22b-43cd-928b-bddfc60b69d5" providerId="ADAL" clId="{CF19D8D1-1F74-F54C-AC21-039E2A40CFB5}" dt="2021-11-15T06:46:06.485" v="11"/>
        <pc:sldMkLst>
          <pc:docMk/>
          <pc:sldMk cId="443303045" sldId="273"/>
        </pc:sldMkLst>
        <pc:spChg chg="mod">
          <ac:chgData name="Manish Shrivastava" userId="711b0c46-b22b-43cd-928b-bddfc60b69d5" providerId="ADAL" clId="{CF19D8D1-1F74-F54C-AC21-039E2A40CFB5}" dt="2021-11-15T06:46:06.485" v="11"/>
          <ac:spMkLst>
            <pc:docMk/>
            <pc:sldMk cId="443303045" sldId="273"/>
            <ac:spMk id="2" creationId="{00000000-0000-0000-0000-000000000000}"/>
          </ac:spMkLst>
        </pc:spChg>
        <pc:spChg chg="mod">
          <ac:chgData name="Manish Shrivastava" userId="711b0c46-b22b-43cd-928b-bddfc60b69d5" providerId="ADAL" clId="{CF19D8D1-1F74-F54C-AC21-039E2A40CFB5}" dt="2021-11-15T06:46:06.485" v="11"/>
          <ac:spMkLst>
            <pc:docMk/>
            <pc:sldMk cId="443303045" sldId="273"/>
            <ac:spMk id="3" creationId="{00000000-0000-0000-0000-000000000000}"/>
          </ac:spMkLst>
        </pc:spChg>
      </pc:sldChg>
      <pc:sldChg chg="modSp">
        <pc:chgData name="Manish Shrivastava" userId="711b0c46-b22b-43cd-928b-bddfc60b69d5" providerId="ADAL" clId="{CF19D8D1-1F74-F54C-AC21-039E2A40CFB5}" dt="2021-11-15T06:46:06.485" v="11"/>
        <pc:sldMkLst>
          <pc:docMk/>
          <pc:sldMk cId="2969862061" sldId="274"/>
        </pc:sldMkLst>
        <pc:spChg chg="mod">
          <ac:chgData name="Manish Shrivastava" userId="711b0c46-b22b-43cd-928b-bddfc60b69d5" providerId="ADAL" clId="{CF19D8D1-1F74-F54C-AC21-039E2A40CFB5}" dt="2021-11-15T06:46:06.485" v="11"/>
          <ac:spMkLst>
            <pc:docMk/>
            <pc:sldMk cId="2969862061" sldId="274"/>
            <ac:spMk id="5" creationId="{5CB61D35-7792-9042-AED0-80D409C9E457}"/>
          </ac:spMkLst>
        </pc:spChg>
        <pc:spChg chg="mod">
          <ac:chgData name="Manish Shrivastava" userId="711b0c46-b22b-43cd-928b-bddfc60b69d5" providerId="ADAL" clId="{CF19D8D1-1F74-F54C-AC21-039E2A40CFB5}" dt="2021-11-15T06:46:06.485" v="11"/>
          <ac:spMkLst>
            <pc:docMk/>
            <pc:sldMk cId="2969862061" sldId="274"/>
            <ac:spMk id="17409" creationId="{1CF7A89F-90D9-1743-9E3B-AD8CD6D6F1C9}"/>
          </ac:spMkLst>
        </pc:spChg>
      </pc:sldChg>
      <pc:sldChg chg="modSp">
        <pc:chgData name="Manish Shrivastava" userId="711b0c46-b22b-43cd-928b-bddfc60b69d5" providerId="ADAL" clId="{CF19D8D1-1F74-F54C-AC21-039E2A40CFB5}" dt="2021-11-15T06:46:06.485" v="11"/>
        <pc:sldMkLst>
          <pc:docMk/>
          <pc:sldMk cId="2878047239" sldId="275"/>
        </pc:sldMkLst>
        <pc:spChg chg="mod">
          <ac:chgData name="Manish Shrivastava" userId="711b0c46-b22b-43cd-928b-bddfc60b69d5" providerId="ADAL" clId="{CF19D8D1-1F74-F54C-AC21-039E2A40CFB5}" dt="2021-11-15T06:46:06.485" v="11"/>
          <ac:spMkLst>
            <pc:docMk/>
            <pc:sldMk cId="2878047239" sldId="275"/>
            <ac:spMk id="4" creationId="{8B164E56-5F2D-E046-A2F9-1C17CF9B0F58}"/>
          </ac:spMkLst>
        </pc:spChg>
        <pc:spChg chg="mod">
          <ac:chgData name="Manish Shrivastava" userId="711b0c46-b22b-43cd-928b-bddfc60b69d5" providerId="ADAL" clId="{CF19D8D1-1F74-F54C-AC21-039E2A40CFB5}" dt="2021-11-15T06:46:06.485" v="11"/>
          <ac:spMkLst>
            <pc:docMk/>
            <pc:sldMk cId="2878047239" sldId="275"/>
            <ac:spMk id="20481" creationId="{044265A1-6B73-7446-B8AA-05FA6295268B}"/>
          </ac:spMkLst>
        </pc:spChg>
      </pc:sldChg>
      <pc:sldChg chg="modSp">
        <pc:chgData name="Manish Shrivastava" userId="711b0c46-b22b-43cd-928b-bddfc60b69d5" providerId="ADAL" clId="{CF19D8D1-1F74-F54C-AC21-039E2A40CFB5}" dt="2021-11-15T06:46:06.485" v="11"/>
        <pc:sldMkLst>
          <pc:docMk/>
          <pc:sldMk cId="2963085793" sldId="276"/>
        </pc:sldMkLst>
        <pc:spChg chg="mod">
          <ac:chgData name="Manish Shrivastava" userId="711b0c46-b22b-43cd-928b-bddfc60b69d5" providerId="ADAL" clId="{CF19D8D1-1F74-F54C-AC21-039E2A40CFB5}" dt="2021-11-15T06:46:06.485" v="11"/>
          <ac:spMkLst>
            <pc:docMk/>
            <pc:sldMk cId="2963085793" sldId="276"/>
            <ac:spMk id="4" creationId="{B6DE8F16-A5EB-474E-BA92-39E334E46BD8}"/>
          </ac:spMkLst>
        </pc:spChg>
        <pc:spChg chg="mod">
          <ac:chgData name="Manish Shrivastava" userId="711b0c46-b22b-43cd-928b-bddfc60b69d5" providerId="ADAL" clId="{CF19D8D1-1F74-F54C-AC21-039E2A40CFB5}" dt="2021-11-15T06:46:06.485" v="11"/>
          <ac:spMkLst>
            <pc:docMk/>
            <pc:sldMk cId="2963085793" sldId="276"/>
            <ac:spMk id="21505" creationId="{F5ABC4B1-CE06-804B-A95B-8CE56AF6E9AA}"/>
          </ac:spMkLst>
        </pc:spChg>
      </pc:sldChg>
      <pc:sldChg chg="modSp">
        <pc:chgData name="Manish Shrivastava" userId="711b0c46-b22b-43cd-928b-bddfc60b69d5" providerId="ADAL" clId="{CF19D8D1-1F74-F54C-AC21-039E2A40CFB5}" dt="2021-11-15T06:46:06.485" v="11"/>
        <pc:sldMkLst>
          <pc:docMk/>
          <pc:sldMk cId="2829508106" sldId="277"/>
        </pc:sldMkLst>
        <pc:spChg chg="mod">
          <ac:chgData name="Manish Shrivastava" userId="711b0c46-b22b-43cd-928b-bddfc60b69d5" providerId="ADAL" clId="{CF19D8D1-1F74-F54C-AC21-039E2A40CFB5}" dt="2021-11-15T06:46:06.485" v="11"/>
          <ac:spMkLst>
            <pc:docMk/>
            <pc:sldMk cId="2829508106" sldId="277"/>
            <ac:spMk id="4" creationId="{DC7741C0-BC13-114B-91E5-303E6A413588}"/>
          </ac:spMkLst>
        </pc:spChg>
        <pc:spChg chg="mod">
          <ac:chgData name="Manish Shrivastava" userId="711b0c46-b22b-43cd-928b-bddfc60b69d5" providerId="ADAL" clId="{CF19D8D1-1F74-F54C-AC21-039E2A40CFB5}" dt="2021-11-15T06:46:06.485" v="11"/>
          <ac:spMkLst>
            <pc:docMk/>
            <pc:sldMk cId="2829508106" sldId="277"/>
            <ac:spMk id="22529" creationId="{B6848C57-AD5B-9A48-9AEB-49E1C20FA150}"/>
          </ac:spMkLst>
        </pc:spChg>
      </pc:sldChg>
      <pc:sldChg chg="modSp">
        <pc:chgData name="Manish Shrivastava" userId="711b0c46-b22b-43cd-928b-bddfc60b69d5" providerId="ADAL" clId="{CF19D8D1-1F74-F54C-AC21-039E2A40CFB5}" dt="2021-11-15T06:46:06.485" v="11"/>
        <pc:sldMkLst>
          <pc:docMk/>
          <pc:sldMk cId="1626529244" sldId="278"/>
        </pc:sldMkLst>
        <pc:spChg chg="mod">
          <ac:chgData name="Manish Shrivastava" userId="711b0c46-b22b-43cd-928b-bddfc60b69d5" providerId="ADAL" clId="{CF19D8D1-1F74-F54C-AC21-039E2A40CFB5}" dt="2021-11-15T06:46:06.485" v="11"/>
          <ac:spMkLst>
            <pc:docMk/>
            <pc:sldMk cId="1626529244" sldId="278"/>
            <ac:spMk id="4" creationId="{4AC58CA5-28F3-BF49-883A-31673F41587A}"/>
          </ac:spMkLst>
        </pc:spChg>
        <pc:spChg chg="mod">
          <ac:chgData name="Manish Shrivastava" userId="711b0c46-b22b-43cd-928b-bddfc60b69d5" providerId="ADAL" clId="{CF19D8D1-1F74-F54C-AC21-039E2A40CFB5}" dt="2021-11-15T06:46:06.485" v="11"/>
          <ac:spMkLst>
            <pc:docMk/>
            <pc:sldMk cId="1626529244" sldId="278"/>
            <ac:spMk id="23553" creationId="{4E0C5DBF-3DB9-3D47-9755-820C15B7DD96}"/>
          </ac:spMkLst>
        </pc:spChg>
      </pc:sldChg>
      <pc:sldChg chg="modSp">
        <pc:chgData name="Manish Shrivastava" userId="711b0c46-b22b-43cd-928b-bddfc60b69d5" providerId="ADAL" clId="{CF19D8D1-1F74-F54C-AC21-039E2A40CFB5}" dt="2021-11-15T06:46:06.485" v="11"/>
        <pc:sldMkLst>
          <pc:docMk/>
          <pc:sldMk cId="3532005623" sldId="279"/>
        </pc:sldMkLst>
        <pc:spChg chg="mod">
          <ac:chgData name="Manish Shrivastava" userId="711b0c46-b22b-43cd-928b-bddfc60b69d5" providerId="ADAL" clId="{CF19D8D1-1F74-F54C-AC21-039E2A40CFB5}" dt="2021-11-15T06:46:06.485" v="11"/>
          <ac:spMkLst>
            <pc:docMk/>
            <pc:sldMk cId="3532005623" sldId="279"/>
            <ac:spMk id="4" creationId="{F5E84A8F-0A65-CF43-8353-5759F484F7D4}"/>
          </ac:spMkLst>
        </pc:spChg>
        <pc:spChg chg="mod">
          <ac:chgData name="Manish Shrivastava" userId="711b0c46-b22b-43cd-928b-bddfc60b69d5" providerId="ADAL" clId="{CF19D8D1-1F74-F54C-AC21-039E2A40CFB5}" dt="2021-11-15T06:46:06.485" v="11"/>
          <ac:spMkLst>
            <pc:docMk/>
            <pc:sldMk cId="3532005623" sldId="279"/>
            <ac:spMk id="24577" creationId="{764DFC02-69F9-A945-9976-9C67E32F5DF3}"/>
          </ac:spMkLst>
        </pc:spChg>
      </pc:sldChg>
      <pc:sldChg chg="modSp">
        <pc:chgData name="Manish Shrivastava" userId="711b0c46-b22b-43cd-928b-bddfc60b69d5" providerId="ADAL" clId="{CF19D8D1-1F74-F54C-AC21-039E2A40CFB5}" dt="2021-11-15T06:46:06.485" v="11"/>
        <pc:sldMkLst>
          <pc:docMk/>
          <pc:sldMk cId="2758966022" sldId="280"/>
        </pc:sldMkLst>
        <pc:spChg chg="mod">
          <ac:chgData name="Manish Shrivastava" userId="711b0c46-b22b-43cd-928b-bddfc60b69d5" providerId="ADAL" clId="{CF19D8D1-1F74-F54C-AC21-039E2A40CFB5}" dt="2021-11-15T06:46:06.485" v="11"/>
          <ac:spMkLst>
            <pc:docMk/>
            <pc:sldMk cId="2758966022" sldId="280"/>
            <ac:spMk id="4" creationId="{541547A3-48F7-EA4F-B3CC-ED320508B455}"/>
          </ac:spMkLst>
        </pc:spChg>
        <pc:spChg chg="mod">
          <ac:chgData name="Manish Shrivastava" userId="711b0c46-b22b-43cd-928b-bddfc60b69d5" providerId="ADAL" clId="{CF19D8D1-1F74-F54C-AC21-039E2A40CFB5}" dt="2021-11-15T06:46:06.485" v="11"/>
          <ac:spMkLst>
            <pc:docMk/>
            <pc:sldMk cId="2758966022" sldId="280"/>
            <ac:spMk id="25601" creationId="{EAF62CAA-B245-9046-9C36-9D32A2235B62}"/>
          </ac:spMkLst>
        </pc:spChg>
      </pc:sldChg>
      <pc:sldChg chg="modSp mod">
        <pc:chgData name="Manish Shrivastava" userId="711b0c46-b22b-43cd-928b-bddfc60b69d5" providerId="ADAL" clId="{CF19D8D1-1F74-F54C-AC21-039E2A40CFB5}" dt="2021-11-15T06:46:06.783" v="14" actId="27636"/>
        <pc:sldMkLst>
          <pc:docMk/>
          <pc:sldMk cId="2981303635" sldId="281"/>
        </pc:sldMkLst>
        <pc:spChg chg="mod">
          <ac:chgData name="Manish Shrivastava" userId="711b0c46-b22b-43cd-928b-bddfc60b69d5" providerId="ADAL" clId="{CF19D8D1-1F74-F54C-AC21-039E2A40CFB5}" dt="2021-11-15T06:46:06.485" v="11"/>
          <ac:spMkLst>
            <pc:docMk/>
            <pc:sldMk cId="2981303635" sldId="281"/>
            <ac:spMk id="4" creationId="{1510FF88-D237-0340-B4D3-4612B2B857A5}"/>
          </ac:spMkLst>
        </pc:spChg>
        <pc:spChg chg="mod">
          <ac:chgData name="Manish Shrivastava" userId="711b0c46-b22b-43cd-928b-bddfc60b69d5" providerId="ADAL" clId="{CF19D8D1-1F74-F54C-AC21-039E2A40CFB5}" dt="2021-11-15T06:46:06.485" v="11"/>
          <ac:spMkLst>
            <pc:docMk/>
            <pc:sldMk cId="2981303635" sldId="281"/>
            <ac:spMk id="26625" creationId="{F3F13149-FF8D-8B49-8737-D844ED506F53}"/>
          </ac:spMkLst>
        </pc:spChg>
        <pc:spChg chg="mod">
          <ac:chgData name="Manish Shrivastava" userId="711b0c46-b22b-43cd-928b-bddfc60b69d5" providerId="ADAL" clId="{CF19D8D1-1F74-F54C-AC21-039E2A40CFB5}" dt="2021-11-15T06:46:06.783" v="14" actId="27636"/>
          <ac:spMkLst>
            <pc:docMk/>
            <pc:sldMk cId="2981303635" sldId="281"/>
            <ac:spMk id="26627" creationId="{D978EF52-6CB5-C341-8856-6BACF31963B4}"/>
          </ac:spMkLst>
        </pc:spChg>
      </pc:sldChg>
      <pc:sldChg chg="modSp">
        <pc:chgData name="Manish Shrivastava" userId="711b0c46-b22b-43cd-928b-bddfc60b69d5" providerId="ADAL" clId="{CF19D8D1-1F74-F54C-AC21-039E2A40CFB5}" dt="2021-11-15T06:46:06.485" v="11"/>
        <pc:sldMkLst>
          <pc:docMk/>
          <pc:sldMk cId="4146582232" sldId="282"/>
        </pc:sldMkLst>
        <pc:spChg chg="mod">
          <ac:chgData name="Manish Shrivastava" userId="711b0c46-b22b-43cd-928b-bddfc60b69d5" providerId="ADAL" clId="{CF19D8D1-1F74-F54C-AC21-039E2A40CFB5}" dt="2021-11-15T06:46:06.485" v="11"/>
          <ac:spMkLst>
            <pc:docMk/>
            <pc:sldMk cId="4146582232" sldId="282"/>
            <ac:spMk id="4" creationId="{5E4CB5DD-426E-EB4D-A92F-881C187609D4}"/>
          </ac:spMkLst>
        </pc:spChg>
        <pc:spChg chg="mod">
          <ac:chgData name="Manish Shrivastava" userId="711b0c46-b22b-43cd-928b-bddfc60b69d5" providerId="ADAL" clId="{CF19D8D1-1F74-F54C-AC21-039E2A40CFB5}" dt="2021-11-15T06:46:06.485" v="11"/>
          <ac:spMkLst>
            <pc:docMk/>
            <pc:sldMk cId="4146582232" sldId="282"/>
            <ac:spMk id="27649" creationId="{0AE8D255-4C82-2A4C-8AB5-CB6A6F834674}"/>
          </ac:spMkLst>
        </pc:spChg>
      </pc:sldChg>
      <pc:sldChg chg="modSp">
        <pc:chgData name="Manish Shrivastava" userId="711b0c46-b22b-43cd-928b-bddfc60b69d5" providerId="ADAL" clId="{CF19D8D1-1F74-F54C-AC21-039E2A40CFB5}" dt="2021-11-15T06:46:06.485" v="11"/>
        <pc:sldMkLst>
          <pc:docMk/>
          <pc:sldMk cId="1391786738" sldId="283"/>
        </pc:sldMkLst>
        <pc:spChg chg="mod">
          <ac:chgData name="Manish Shrivastava" userId="711b0c46-b22b-43cd-928b-bddfc60b69d5" providerId="ADAL" clId="{CF19D8D1-1F74-F54C-AC21-039E2A40CFB5}" dt="2021-11-15T06:46:06.485" v="11"/>
          <ac:spMkLst>
            <pc:docMk/>
            <pc:sldMk cId="1391786738" sldId="283"/>
            <ac:spMk id="4" creationId="{FC19988E-6DE9-B748-A290-C3B7FBE9B7D6}"/>
          </ac:spMkLst>
        </pc:spChg>
        <pc:spChg chg="mod">
          <ac:chgData name="Manish Shrivastava" userId="711b0c46-b22b-43cd-928b-bddfc60b69d5" providerId="ADAL" clId="{CF19D8D1-1F74-F54C-AC21-039E2A40CFB5}" dt="2021-11-15T06:46:06.485" v="11"/>
          <ac:spMkLst>
            <pc:docMk/>
            <pc:sldMk cId="1391786738" sldId="283"/>
            <ac:spMk id="31745" creationId="{2BAF6640-873F-E948-8E69-C59797A339B5}"/>
          </ac:spMkLst>
        </pc:spChg>
      </pc:sldChg>
      <pc:sldChg chg="modSp">
        <pc:chgData name="Manish Shrivastava" userId="711b0c46-b22b-43cd-928b-bddfc60b69d5" providerId="ADAL" clId="{CF19D8D1-1F74-F54C-AC21-039E2A40CFB5}" dt="2021-11-15T06:46:06.485" v="11"/>
        <pc:sldMkLst>
          <pc:docMk/>
          <pc:sldMk cId="771308083" sldId="284"/>
        </pc:sldMkLst>
        <pc:spChg chg="mod">
          <ac:chgData name="Manish Shrivastava" userId="711b0c46-b22b-43cd-928b-bddfc60b69d5" providerId="ADAL" clId="{CF19D8D1-1F74-F54C-AC21-039E2A40CFB5}" dt="2021-11-15T06:46:06.485" v="11"/>
          <ac:spMkLst>
            <pc:docMk/>
            <pc:sldMk cId="771308083" sldId="284"/>
            <ac:spMk id="4" creationId="{8F5DEAE1-3031-FB4E-8276-AE1EDC064ADC}"/>
          </ac:spMkLst>
        </pc:spChg>
        <pc:spChg chg="mod">
          <ac:chgData name="Manish Shrivastava" userId="711b0c46-b22b-43cd-928b-bddfc60b69d5" providerId="ADAL" clId="{CF19D8D1-1F74-F54C-AC21-039E2A40CFB5}" dt="2021-11-15T06:46:06.485" v="11"/>
          <ac:spMkLst>
            <pc:docMk/>
            <pc:sldMk cId="771308083" sldId="284"/>
            <ac:spMk id="28673" creationId="{D45E9D02-8AF4-5448-96AC-66F5DEB92E11}"/>
          </ac:spMkLst>
        </pc:spChg>
      </pc:sldChg>
      <pc:sldChg chg="modSp">
        <pc:chgData name="Manish Shrivastava" userId="711b0c46-b22b-43cd-928b-bddfc60b69d5" providerId="ADAL" clId="{CF19D8D1-1F74-F54C-AC21-039E2A40CFB5}" dt="2021-11-15T06:46:06.485" v="11"/>
        <pc:sldMkLst>
          <pc:docMk/>
          <pc:sldMk cId="2841998037" sldId="285"/>
        </pc:sldMkLst>
        <pc:spChg chg="mod">
          <ac:chgData name="Manish Shrivastava" userId="711b0c46-b22b-43cd-928b-bddfc60b69d5" providerId="ADAL" clId="{CF19D8D1-1F74-F54C-AC21-039E2A40CFB5}" dt="2021-11-15T06:46:06.485" v="11"/>
          <ac:spMkLst>
            <pc:docMk/>
            <pc:sldMk cId="2841998037" sldId="285"/>
            <ac:spMk id="57" creationId="{CD804C5D-1EE8-7D43-8EDA-DF8D3CB6E44C}"/>
          </ac:spMkLst>
        </pc:spChg>
        <pc:spChg chg="mod">
          <ac:chgData name="Manish Shrivastava" userId="711b0c46-b22b-43cd-928b-bddfc60b69d5" providerId="ADAL" clId="{CF19D8D1-1F74-F54C-AC21-039E2A40CFB5}" dt="2021-11-15T06:46:06.485" v="11"/>
          <ac:spMkLst>
            <pc:docMk/>
            <pc:sldMk cId="2841998037" sldId="285"/>
            <ac:spMk id="38913" creationId="{ADC34AD3-5E45-3041-A193-D50C8BFF606B}"/>
          </ac:spMkLst>
        </pc:spChg>
      </pc:sldChg>
      <pc:sldChg chg="modSp">
        <pc:chgData name="Manish Shrivastava" userId="711b0c46-b22b-43cd-928b-bddfc60b69d5" providerId="ADAL" clId="{CF19D8D1-1F74-F54C-AC21-039E2A40CFB5}" dt="2021-11-15T06:46:06.485" v="11"/>
        <pc:sldMkLst>
          <pc:docMk/>
          <pc:sldMk cId="6784286" sldId="289"/>
        </pc:sldMkLst>
        <pc:spChg chg="mod">
          <ac:chgData name="Manish Shrivastava" userId="711b0c46-b22b-43cd-928b-bddfc60b69d5" providerId="ADAL" clId="{CF19D8D1-1F74-F54C-AC21-039E2A40CFB5}" dt="2021-11-15T06:46:06.485" v="11"/>
          <ac:spMkLst>
            <pc:docMk/>
            <pc:sldMk cId="6784286" sldId="289"/>
            <ac:spMk id="2" creationId="{00000000-0000-0000-0000-000000000000}"/>
          </ac:spMkLst>
        </pc:spChg>
        <pc:spChg chg="mod">
          <ac:chgData name="Manish Shrivastava" userId="711b0c46-b22b-43cd-928b-bddfc60b69d5" providerId="ADAL" clId="{CF19D8D1-1F74-F54C-AC21-039E2A40CFB5}" dt="2021-11-15T06:46:06.485" v="11"/>
          <ac:spMkLst>
            <pc:docMk/>
            <pc:sldMk cId="6784286" sldId="289"/>
            <ac:spMk id="27" creationId="{00000000-0000-0000-0000-000000000000}"/>
          </ac:spMkLst>
        </pc:spChg>
      </pc:sldChg>
      <pc:sldChg chg="modSp">
        <pc:chgData name="Manish Shrivastava" userId="711b0c46-b22b-43cd-928b-bddfc60b69d5" providerId="ADAL" clId="{CF19D8D1-1F74-F54C-AC21-039E2A40CFB5}" dt="2021-11-15T06:46:06.485" v="11"/>
        <pc:sldMkLst>
          <pc:docMk/>
          <pc:sldMk cId="2869512149" sldId="290"/>
        </pc:sldMkLst>
        <pc:spChg chg="mod">
          <ac:chgData name="Manish Shrivastava" userId="711b0c46-b22b-43cd-928b-bddfc60b69d5" providerId="ADAL" clId="{CF19D8D1-1F74-F54C-AC21-039E2A40CFB5}" dt="2021-11-15T06:46:06.485" v="11"/>
          <ac:spMkLst>
            <pc:docMk/>
            <pc:sldMk cId="2869512149" sldId="290"/>
            <ac:spMk id="4" creationId="{C3B8748D-B4FD-284F-9A30-DDCE2894A1A9}"/>
          </ac:spMkLst>
        </pc:spChg>
        <pc:spChg chg="mod">
          <ac:chgData name="Manish Shrivastava" userId="711b0c46-b22b-43cd-928b-bddfc60b69d5" providerId="ADAL" clId="{CF19D8D1-1F74-F54C-AC21-039E2A40CFB5}" dt="2021-11-15T06:46:06.485" v="11"/>
          <ac:spMkLst>
            <pc:docMk/>
            <pc:sldMk cId="2869512149" sldId="290"/>
            <ac:spMk id="37889" creationId="{756ECE6C-C1FB-1644-AE6C-C275950391F8}"/>
          </ac:spMkLst>
        </pc:spChg>
      </pc:sldChg>
      <pc:sldChg chg="modSp">
        <pc:chgData name="Manish Shrivastava" userId="711b0c46-b22b-43cd-928b-bddfc60b69d5" providerId="ADAL" clId="{CF19D8D1-1F74-F54C-AC21-039E2A40CFB5}" dt="2021-11-15T06:46:06.485" v="11"/>
        <pc:sldMkLst>
          <pc:docMk/>
          <pc:sldMk cId="978697099" sldId="291"/>
        </pc:sldMkLst>
        <pc:spChg chg="mod">
          <ac:chgData name="Manish Shrivastava" userId="711b0c46-b22b-43cd-928b-bddfc60b69d5" providerId="ADAL" clId="{CF19D8D1-1F74-F54C-AC21-039E2A40CFB5}" dt="2021-11-15T06:46:06.485" v="11"/>
          <ac:spMkLst>
            <pc:docMk/>
            <pc:sldMk cId="978697099" sldId="291"/>
            <ac:spMk id="2" creationId="{00000000-0000-0000-0000-000000000000}"/>
          </ac:spMkLst>
        </pc:spChg>
        <pc:spChg chg="mod">
          <ac:chgData name="Manish Shrivastava" userId="711b0c46-b22b-43cd-928b-bddfc60b69d5" providerId="ADAL" clId="{CF19D8D1-1F74-F54C-AC21-039E2A40CFB5}" dt="2021-11-15T06:46:06.485" v="11"/>
          <ac:spMkLst>
            <pc:docMk/>
            <pc:sldMk cId="978697099" sldId="291"/>
            <ac:spMk id="27" creationId="{00000000-0000-0000-0000-000000000000}"/>
          </ac:spMkLst>
        </pc:spChg>
      </pc:sldChg>
      <pc:sldChg chg="modSp">
        <pc:chgData name="Manish Shrivastava" userId="711b0c46-b22b-43cd-928b-bddfc60b69d5" providerId="ADAL" clId="{CF19D8D1-1F74-F54C-AC21-039E2A40CFB5}" dt="2021-11-15T06:46:06.485" v="11"/>
        <pc:sldMkLst>
          <pc:docMk/>
          <pc:sldMk cId="740698137" sldId="292"/>
        </pc:sldMkLst>
        <pc:spChg chg="mod">
          <ac:chgData name="Manish Shrivastava" userId="711b0c46-b22b-43cd-928b-bddfc60b69d5" providerId="ADAL" clId="{CF19D8D1-1F74-F54C-AC21-039E2A40CFB5}" dt="2021-11-15T06:46:06.485" v="11"/>
          <ac:spMkLst>
            <pc:docMk/>
            <pc:sldMk cId="740698137" sldId="292"/>
            <ac:spMk id="2" creationId="{00000000-0000-0000-0000-000000000000}"/>
          </ac:spMkLst>
        </pc:spChg>
        <pc:spChg chg="mod">
          <ac:chgData name="Manish Shrivastava" userId="711b0c46-b22b-43cd-928b-bddfc60b69d5" providerId="ADAL" clId="{CF19D8D1-1F74-F54C-AC21-039E2A40CFB5}" dt="2021-11-15T06:46:06.485" v="11"/>
          <ac:spMkLst>
            <pc:docMk/>
            <pc:sldMk cId="740698137" sldId="292"/>
            <ac:spMk id="27" creationId="{00000000-0000-0000-0000-000000000000}"/>
          </ac:spMkLst>
        </pc:spChg>
      </pc:sldChg>
      <pc:sldChg chg="modSp">
        <pc:chgData name="Manish Shrivastava" userId="711b0c46-b22b-43cd-928b-bddfc60b69d5" providerId="ADAL" clId="{CF19D8D1-1F74-F54C-AC21-039E2A40CFB5}" dt="2021-11-15T06:46:06.485" v="11"/>
        <pc:sldMkLst>
          <pc:docMk/>
          <pc:sldMk cId="303507011" sldId="293"/>
        </pc:sldMkLst>
        <pc:spChg chg="mod">
          <ac:chgData name="Manish Shrivastava" userId="711b0c46-b22b-43cd-928b-bddfc60b69d5" providerId="ADAL" clId="{CF19D8D1-1F74-F54C-AC21-039E2A40CFB5}" dt="2021-11-15T06:46:06.485" v="11"/>
          <ac:spMkLst>
            <pc:docMk/>
            <pc:sldMk cId="303507011" sldId="293"/>
            <ac:spMk id="2" creationId="{00000000-0000-0000-0000-000000000000}"/>
          </ac:spMkLst>
        </pc:spChg>
        <pc:spChg chg="mod">
          <ac:chgData name="Manish Shrivastava" userId="711b0c46-b22b-43cd-928b-bddfc60b69d5" providerId="ADAL" clId="{CF19D8D1-1F74-F54C-AC21-039E2A40CFB5}" dt="2021-11-15T06:46:06.485" v="11"/>
          <ac:spMkLst>
            <pc:docMk/>
            <pc:sldMk cId="303507011" sldId="293"/>
            <ac:spMk id="27" creationId="{00000000-0000-0000-0000-000000000000}"/>
          </ac:spMkLst>
        </pc:spChg>
      </pc:sldChg>
      <pc:sldChg chg="modSp">
        <pc:chgData name="Manish Shrivastava" userId="711b0c46-b22b-43cd-928b-bddfc60b69d5" providerId="ADAL" clId="{CF19D8D1-1F74-F54C-AC21-039E2A40CFB5}" dt="2021-11-15T06:46:06.485" v="11"/>
        <pc:sldMkLst>
          <pc:docMk/>
          <pc:sldMk cId="595120175" sldId="294"/>
        </pc:sldMkLst>
        <pc:spChg chg="mod">
          <ac:chgData name="Manish Shrivastava" userId="711b0c46-b22b-43cd-928b-bddfc60b69d5" providerId="ADAL" clId="{CF19D8D1-1F74-F54C-AC21-039E2A40CFB5}" dt="2021-11-15T06:46:06.485" v="11"/>
          <ac:spMkLst>
            <pc:docMk/>
            <pc:sldMk cId="595120175" sldId="294"/>
            <ac:spMk id="2" creationId="{00000000-0000-0000-0000-000000000000}"/>
          </ac:spMkLst>
        </pc:spChg>
        <pc:spChg chg="mod">
          <ac:chgData name="Manish Shrivastava" userId="711b0c46-b22b-43cd-928b-bddfc60b69d5" providerId="ADAL" clId="{CF19D8D1-1F74-F54C-AC21-039E2A40CFB5}" dt="2021-11-15T06:46:06.485" v="11"/>
          <ac:spMkLst>
            <pc:docMk/>
            <pc:sldMk cId="595120175" sldId="294"/>
            <ac:spMk id="27" creationId="{00000000-0000-0000-0000-000000000000}"/>
          </ac:spMkLst>
        </pc:spChg>
      </pc:sldChg>
      <pc:sldChg chg="modSp">
        <pc:chgData name="Manish Shrivastava" userId="711b0c46-b22b-43cd-928b-bddfc60b69d5" providerId="ADAL" clId="{CF19D8D1-1F74-F54C-AC21-039E2A40CFB5}" dt="2021-11-15T06:46:06.485" v="11"/>
        <pc:sldMkLst>
          <pc:docMk/>
          <pc:sldMk cId="2371038516" sldId="295"/>
        </pc:sldMkLst>
        <pc:spChg chg="mod">
          <ac:chgData name="Manish Shrivastava" userId="711b0c46-b22b-43cd-928b-bddfc60b69d5" providerId="ADAL" clId="{CF19D8D1-1F74-F54C-AC21-039E2A40CFB5}" dt="2021-11-15T06:46:06.485" v="11"/>
          <ac:spMkLst>
            <pc:docMk/>
            <pc:sldMk cId="2371038516" sldId="295"/>
            <ac:spMk id="54" creationId="{F027DB05-CCE9-DC48-B46A-9B9A94B4FA0F}"/>
          </ac:spMkLst>
        </pc:spChg>
        <pc:spChg chg="mod">
          <ac:chgData name="Manish Shrivastava" userId="711b0c46-b22b-43cd-928b-bddfc60b69d5" providerId="ADAL" clId="{CF19D8D1-1F74-F54C-AC21-039E2A40CFB5}" dt="2021-11-15T06:46:06.485" v="11"/>
          <ac:spMkLst>
            <pc:docMk/>
            <pc:sldMk cId="2371038516" sldId="295"/>
            <ac:spMk id="8193" creationId="{724E7DF5-76FE-BB4C-81A8-B474302CDBAA}"/>
          </ac:spMkLst>
        </pc:spChg>
      </pc:sldChg>
      <pc:sldChg chg="modSp">
        <pc:chgData name="Manish Shrivastava" userId="711b0c46-b22b-43cd-928b-bddfc60b69d5" providerId="ADAL" clId="{CF19D8D1-1F74-F54C-AC21-039E2A40CFB5}" dt="2021-11-15T06:46:06.485" v="11"/>
        <pc:sldMkLst>
          <pc:docMk/>
          <pc:sldMk cId="1746725974" sldId="296"/>
        </pc:sldMkLst>
        <pc:spChg chg="mod">
          <ac:chgData name="Manish Shrivastava" userId="711b0c46-b22b-43cd-928b-bddfc60b69d5" providerId="ADAL" clId="{CF19D8D1-1F74-F54C-AC21-039E2A40CFB5}" dt="2021-11-15T06:46:06.485" v="11"/>
          <ac:spMkLst>
            <pc:docMk/>
            <pc:sldMk cId="1746725974" sldId="296"/>
            <ac:spMk id="2" creationId="{00000000-0000-0000-0000-000000000000}"/>
          </ac:spMkLst>
        </pc:spChg>
        <pc:spChg chg="mod">
          <ac:chgData name="Manish Shrivastava" userId="711b0c46-b22b-43cd-928b-bddfc60b69d5" providerId="ADAL" clId="{CF19D8D1-1F74-F54C-AC21-039E2A40CFB5}" dt="2021-11-15T06:46:06.485" v="11"/>
          <ac:spMkLst>
            <pc:docMk/>
            <pc:sldMk cId="1746725974" sldId="296"/>
            <ac:spMk id="27" creationId="{00000000-0000-0000-0000-000000000000}"/>
          </ac:spMkLst>
        </pc:spChg>
      </pc:sldChg>
      <pc:sldChg chg="modSp">
        <pc:chgData name="Manish Shrivastava" userId="711b0c46-b22b-43cd-928b-bddfc60b69d5" providerId="ADAL" clId="{CF19D8D1-1F74-F54C-AC21-039E2A40CFB5}" dt="2021-11-15T06:46:06.485" v="11"/>
        <pc:sldMkLst>
          <pc:docMk/>
          <pc:sldMk cId="1285644726" sldId="297"/>
        </pc:sldMkLst>
        <pc:spChg chg="mod">
          <ac:chgData name="Manish Shrivastava" userId="711b0c46-b22b-43cd-928b-bddfc60b69d5" providerId="ADAL" clId="{CF19D8D1-1F74-F54C-AC21-039E2A40CFB5}" dt="2021-11-15T06:46:06.485" v="11"/>
          <ac:spMkLst>
            <pc:docMk/>
            <pc:sldMk cId="1285644726" sldId="297"/>
            <ac:spMk id="2" creationId="{00000000-0000-0000-0000-000000000000}"/>
          </ac:spMkLst>
        </pc:spChg>
        <pc:spChg chg="mod">
          <ac:chgData name="Manish Shrivastava" userId="711b0c46-b22b-43cd-928b-bddfc60b69d5" providerId="ADAL" clId="{CF19D8D1-1F74-F54C-AC21-039E2A40CFB5}" dt="2021-11-15T06:46:06.485" v="11"/>
          <ac:spMkLst>
            <pc:docMk/>
            <pc:sldMk cId="1285644726" sldId="297"/>
            <ac:spMk id="151" creationId="{00000000-0000-0000-0000-000000000000}"/>
          </ac:spMkLst>
        </pc:spChg>
      </pc:sldChg>
      <pc:sldChg chg="modSp">
        <pc:chgData name="Manish Shrivastava" userId="711b0c46-b22b-43cd-928b-bddfc60b69d5" providerId="ADAL" clId="{CF19D8D1-1F74-F54C-AC21-039E2A40CFB5}" dt="2021-11-15T06:46:06.485" v="11"/>
        <pc:sldMkLst>
          <pc:docMk/>
          <pc:sldMk cId="1933096345" sldId="298"/>
        </pc:sldMkLst>
        <pc:spChg chg="mod">
          <ac:chgData name="Manish Shrivastava" userId="711b0c46-b22b-43cd-928b-bddfc60b69d5" providerId="ADAL" clId="{CF19D8D1-1F74-F54C-AC21-039E2A40CFB5}" dt="2021-11-15T06:46:06.485" v="11"/>
          <ac:spMkLst>
            <pc:docMk/>
            <pc:sldMk cId="1933096345" sldId="298"/>
            <ac:spMk id="2" creationId="{00000000-0000-0000-0000-000000000000}"/>
          </ac:spMkLst>
        </pc:spChg>
        <pc:spChg chg="mod">
          <ac:chgData name="Manish Shrivastava" userId="711b0c46-b22b-43cd-928b-bddfc60b69d5" providerId="ADAL" clId="{CF19D8D1-1F74-F54C-AC21-039E2A40CFB5}" dt="2021-11-15T06:46:06.485" v="11"/>
          <ac:spMkLst>
            <pc:docMk/>
            <pc:sldMk cId="1933096345" sldId="298"/>
            <ac:spMk id="3" creationId="{00000000-0000-0000-0000-000000000000}"/>
          </ac:spMkLst>
        </pc:spChg>
      </pc:sldChg>
      <pc:sldChg chg="modSp">
        <pc:chgData name="Manish Shrivastava" userId="711b0c46-b22b-43cd-928b-bddfc60b69d5" providerId="ADAL" clId="{CF19D8D1-1F74-F54C-AC21-039E2A40CFB5}" dt="2021-11-15T06:46:06.485" v="11"/>
        <pc:sldMkLst>
          <pc:docMk/>
          <pc:sldMk cId="228638000" sldId="300"/>
        </pc:sldMkLst>
        <pc:spChg chg="mod">
          <ac:chgData name="Manish Shrivastava" userId="711b0c46-b22b-43cd-928b-bddfc60b69d5" providerId="ADAL" clId="{CF19D8D1-1F74-F54C-AC21-039E2A40CFB5}" dt="2021-11-15T06:46:06.485" v="11"/>
          <ac:spMkLst>
            <pc:docMk/>
            <pc:sldMk cId="228638000" sldId="300"/>
            <ac:spMk id="9217" creationId="{B36D802C-B8A4-1544-96B6-B693FA3B1348}"/>
          </ac:spMkLst>
        </pc:spChg>
      </pc:sldChg>
      <pc:sldChg chg="modSp">
        <pc:chgData name="Manish Shrivastava" userId="711b0c46-b22b-43cd-928b-bddfc60b69d5" providerId="ADAL" clId="{CF19D8D1-1F74-F54C-AC21-039E2A40CFB5}" dt="2021-11-15T06:46:06.485" v="11"/>
        <pc:sldMkLst>
          <pc:docMk/>
          <pc:sldMk cId="1083986933" sldId="305"/>
        </pc:sldMkLst>
        <pc:spChg chg="mod">
          <ac:chgData name="Manish Shrivastava" userId="711b0c46-b22b-43cd-928b-bddfc60b69d5" providerId="ADAL" clId="{CF19D8D1-1F74-F54C-AC21-039E2A40CFB5}" dt="2021-11-15T06:46:06.485" v="11"/>
          <ac:spMkLst>
            <pc:docMk/>
            <pc:sldMk cId="1083986933" sldId="305"/>
            <ac:spMk id="14337" creationId="{C187CDA5-DBCB-AC40-A115-24F62A9C80C7}"/>
          </ac:spMkLst>
        </pc:spChg>
      </pc:sldChg>
      <pc:sldChg chg="modSp">
        <pc:chgData name="Manish Shrivastava" userId="711b0c46-b22b-43cd-928b-bddfc60b69d5" providerId="ADAL" clId="{CF19D8D1-1F74-F54C-AC21-039E2A40CFB5}" dt="2021-11-15T06:46:06.485" v="11"/>
        <pc:sldMkLst>
          <pc:docMk/>
          <pc:sldMk cId="1857018110" sldId="312"/>
        </pc:sldMkLst>
        <pc:spChg chg="mod">
          <ac:chgData name="Manish Shrivastava" userId="711b0c46-b22b-43cd-928b-bddfc60b69d5" providerId="ADAL" clId="{CF19D8D1-1F74-F54C-AC21-039E2A40CFB5}" dt="2021-11-15T06:46:06.485" v="11"/>
          <ac:spMkLst>
            <pc:docMk/>
            <pc:sldMk cId="1857018110" sldId="312"/>
            <ac:spMk id="33793" creationId="{4FF38754-6FEE-E641-B610-E4CBAF86DB16}"/>
          </ac:spMkLst>
        </pc:spChg>
      </pc:sldChg>
      <pc:sldChg chg="modSp">
        <pc:chgData name="Manish Shrivastava" userId="711b0c46-b22b-43cd-928b-bddfc60b69d5" providerId="ADAL" clId="{CF19D8D1-1F74-F54C-AC21-039E2A40CFB5}" dt="2021-11-15T06:46:06.485" v="11"/>
        <pc:sldMkLst>
          <pc:docMk/>
          <pc:sldMk cId="119253978" sldId="313"/>
        </pc:sldMkLst>
        <pc:spChg chg="mod">
          <ac:chgData name="Manish Shrivastava" userId="711b0c46-b22b-43cd-928b-bddfc60b69d5" providerId="ADAL" clId="{CF19D8D1-1F74-F54C-AC21-039E2A40CFB5}" dt="2021-11-15T06:46:06.485" v="11"/>
          <ac:spMkLst>
            <pc:docMk/>
            <pc:sldMk cId="119253978" sldId="313"/>
            <ac:spMk id="35841" creationId="{4ADE0CC1-CF62-DA43-90D3-DB3AB229BE9C}"/>
          </ac:spMkLst>
        </pc:spChg>
      </pc:sldChg>
      <pc:sldChg chg="modSp">
        <pc:chgData name="Manish Shrivastava" userId="711b0c46-b22b-43cd-928b-bddfc60b69d5" providerId="ADAL" clId="{CF19D8D1-1F74-F54C-AC21-039E2A40CFB5}" dt="2021-11-15T06:46:06.485" v="11"/>
        <pc:sldMkLst>
          <pc:docMk/>
          <pc:sldMk cId="3452280848" sldId="316"/>
        </pc:sldMkLst>
        <pc:spChg chg="mod">
          <ac:chgData name="Manish Shrivastava" userId="711b0c46-b22b-43cd-928b-bddfc60b69d5" providerId="ADAL" clId="{CF19D8D1-1F74-F54C-AC21-039E2A40CFB5}" dt="2021-11-15T06:46:06.485" v="11"/>
          <ac:spMkLst>
            <pc:docMk/>
            <pc:sldMk cId="3452280848" sldId="316"/>
            <ac:spMk id="4" creationId="{AA224480-3202-254D-8FFE-875F8BB861A9}"/>
          </ac:spMkLst>
        </pc:spChg>
        <pc:spChg chg="mod">
          <ac:chgData name="Manish Shrivastava" userId="711b0c46-b22b-43cd-928b-bddfc60b69d5" providerId="ADAL" clId="{CF19D8D1-1F74-F54C-AC21-039E2A40CFB5}" dt="2021-11-15T06:46:06.485" v="11"/>
          <ac:spMkLst>
            <pc:docMk/>
            <pc:sldMk cId="3452280848" sldId="316"/>
            <ac:spMk id="5121" creationId="{0A04C8F3-7313-AF4F-ABB8-C476D182E68C}"/>
          </ac:spMkLst>
        </pc:spChg>
      </pc:sldChg>
      <pc:sldChg chg="modSp">
        <pc:chgData name="Manish Shrivastava" userId="711b0c46-b22b-43cd-928b-bddfc60b69d5" providerId="ADAL" clId="{CF19D8D1-1F74-F54C-AC21-039E2A40CFB5}" dt="2021-11-15T06:46:06.485" v="11"/>
        <pc:sldMkLst>
          <pc:docMk/>
          <pc:sldMk cId="3421469498" sldId="317"/>
        </pc:sldMkLst>
        <pc:spChg chg="mod">
          <ac:chgData name="Manish Shrivastava" userId="711b0c46-b22b-43cd-928b-bddfc60b69d5" providerId="ADAL" clId="{CF19D8D1-1F74-F54C-AC21-039E2A40CFB5}" dt="2021-11-15T06:46:06.485" v="11"/>
          <ac:spMkLst>
            <pc:docMk/>
            <pc:sldMk cId="3421469498" sldId="317"/>
            <ac:spMk id="4" creationId="{D0F34FE6-D8C5-D846-91E6-A3ABDBB73D5A}"/>
          </ac:spMkLst>
        </pc:spChg>
        <pc:spChg chg="mod">
          <ac:chgData name="Manish Shrivastava" userId="711b0c46-b22b-43cd-928b-bddfc60b69d5" providerId="ADAL" clId="{CF19D8D1-1F74-F54C-AC21-039E2A40CFB5}" dt="2021-11-15T06:46:06.485" v="11"/>
          <ac:spMkLst>
            <pc:docMk/>
            <pc:sldMk cId="3421469498" sldId="317"/>
            <ac:spMk id="12289" creationId="{9DD38420-52E3-194A-9464-3C2830458D41}"/>
          </ac:spMkLst>
        </pc:spChg>
      </pc:sldChg>
      <pc:sldChg chg="modSp">
        <pc:chgData name="Manish Shrivastava" userId="711b0c46-b22b-43cd-928b-bddfc60b69d5" providerId="ADAL" clId="{CF19D8D1-1F74-F54C-AC21-039E2A40CFB5}" dt="2021-11-15T06:46:06.485" v="11"/>
        <pc:sldMkLst>
          <pc:docMk/>
          <pc:sldMk cId="1669885826" sldId="318"/>
        </pc:sldMkLst>
        <pc:spChg chg="mod">
          <ac:chgData name="Manish Shrivastava" userId="711b0c46-b22b-43cd-928b-bddfc60b69d5" providerId="ADAL" clId="{CF19D8D1-1F74-F54C-AC21-039E2A40CFB5}" dt="2021-11-15T06:46:06.485" v="11"/>
          <ac:spMkLst>
            <pc:docMk/>
            <pc:sldMk cId="1669885826" sldId="318"/>
            <ac:spMk id="4" creationId="{81475AC4-BA9F-3549-9100-932DC789C2CD}"/>
          </ac:spMkLst>
        </pc:spChg>
        <pc:spChg chg="mod">
          <ac:chgData name="Manish Shrivastava" userId="711b0c46-b22b-43cd-928b-bddfc60b69d5" providerId="ADAL" clId="{CF19D8D1-1F74-F54C-AC21-039E2A40CFB5}" dt="2021-11-15T06:46:06.485" v="11"/>
          <ac:spMkLst>
            <pc:docMk/>
            <pc:sldMk cId="1669885826" sldId="318"/>
            <ac:spMk id="13313" creationId="{00706D98-05B7-2A42-80C9-61061D85DA20}"/>
          </ac:spMkLst>
        </pc:spChg>
      </pc:sldChg>
      <pc:sldChg chg="modSp mod">
        <pc:chgData name="Manish Shrivastava" userId="711b0c46-b22b-43cd-928b-bddfc60b69d5" providerId="ADAL" clId="{CF19D8D1-1F74-F54C-AC21-039E2A40CFB5}" dt="2021-11-15T06:46:06.712" v="12" actId="27636"/>
        <pc:sldMkLst>
          <pc:docMk/>
          <pc:sldMk cId="4163134044" sldId="320"/>
        </pc:sldMkLst>
        <pc:spChg chg="mod">
          <ac:chgData name="Manish Shrivastava" userId="711b0c46-b22b-43cd-928b-bddfc60b69d5" providerId="ADAL" clId="{CF19D8D1-1F74-F54C-AC21-039E2A40CFB5}" dt="2021-11-15T06:46:06.485" v="11"/>
          <ac:spMkLst>
            <pc:docMk/>
            <pc:sldMk cId="4163134044" sldId="320"/>
            <ac:spMk id="4" creationId="{52B66D64-D5CD-0D4E-B30D-5EBDB8D683DC}"/>
          </ac:spMkLst>
        </pc:spChg>
        <pc:spChg chg="mod">
          <ac:chgData name="Manish Shrivastava" userId="711b0c46-b22b-43cd-928b-bddfc60b69d5" providerId="ADAL" clId="{CF19D8D1-1F74-F54C-AC21-039E2A40CFB5}" dt="2021-11-15T06:46:06.485" v="11"/>
          <ac:spMkLst>
            <pc:docMk/>
            <pc:sldMk cId="4163134044" sldId="320"/>
            <ac:spMk id="16385" creationId="{2B131E98-384F-3740-BFDB-0F35DB92CA56}"/>
          </ac:spMkLst>
        </pc:spChg>
        <pc:spChg chg="mod">
          <ac:chgData name="Manish Shrivastava" userId="711b0c46-b22b-43cd-928b-bddfc60b69d5" providerId="ADAL" clId="{CF19D8D1-1F74-F54C-AC21-039E2A40CFB5}" dt="2021-11-15T06:46:06.712" v="12" actId="27636"/>
          <ac:spMkLst>
            <pc:docMk/>
            <pc:sldMk cId="4163134044" sldId="320"/>
            <ac:spMk id="133123" creationId="{253F2ED8-8FA9-824D-A310-BCFC4E376C96}"/>
          </ac:spMkLst>
        </pc:spChg>
      </pc:sldChg>
      <pc:sldChg chg="modSp mod">
        <pc:chgData name="Manish Shrivastava" userId="711b0c46-b22b-43cd-928b-bddfc60b69d5" providerId="ADAL" clId="{CF19D8D1-1F74-F54C-AC21-039E2A40CFB5}" dt="2021-11-15T06:46:06.743" v="13" actId="27636"/>
        <pc:sldMkLst>
          <pc:docMk/>
          <pc:sldMk cId="929822929" sldId="321"/>
        </pc:sldMkLst>
        <pc:spChg chg="mod">
          <ac:chgData name="Manish Shrivastava" userId="711b0c46-b22b-43cd-928b-bddfc60b69d5" providerId="ADAL" clId="{CF19D8D1-1F74-F54C-AC21-039E2A40CFB5}" dt="2021-11-15T06:46:06.485" v="11"/>
          <ac:spMkLst>
            <pc:docMk/>
            <pc:sldMk cId="929822929" sldId="321"/>
            <ac:spMk id="4" creationId="{D83F5CE1-0C77-7E48-AC5C-9B004ED3D8F0}"/>
          </ac:spMkLst>
        </pc:spChg>
        <pc:spChg chg="mod">
          <ac:chgData name="Manish Shrivastava" userId="711b0c46-b22b-43cd-928b-bddfc60b69d5" providerId="ADAL" clId="{CF19D8D1-1F74-F54C-AC21-039E2A40CFB5}" dt="2021-11-15T06:46:06.485" v="11"/>
          <ac:spMkLst>
            <pc:docMk/>
            <pc:sldMk cId="929822929" sldId="321"/>
            <ac:spMk id="18433" creationId="{85B4A9A6-F140-544A-AFA5-3CD6AE8AAAB4}"/>
          </ac:spMkLst>
        </pc:spChg>
        <pc:spChg chg="mod">
          <ac:chgData name="Manish Shrivastava" userId="711b0c46-b22b-43cd-928b-bddfc60b69d5" providerId="ADAL" clId="{CF19D8D1-1F74-F54C-AC21-039E2A40CFB5}" dt="2021-11-15T06:46:06.743" v="13" actId="27636"/>
          <ac:spMkLst>
            <pc:docMk/>
            <pc:sldMk cId="929822929" sldId="321"/>
            <ac:spMk id="18435" creationId="{61C8FD06-A9A2-7A44-81CE-EAA2FFD63797}"/>
          </ac:spMkLst>
        </pc:spChg>
      </pc:sldChg>
      <pc:sldChg chg="modSp">
        <pc:chgData name="Manish Shrivastava" userId="711b0c46-b22b-43cd-928b-bddfc60b69d5" providerId="ADAL" clId="{CF19D8D1-1F74-F54C-AC21-039E2A40CFB5}" dt="2021-11-15T06:46:06.485" v="11"/>
        <pc:sldMkLst>
          <pc:docMk/>
          <pc:sldMk cId="3801854879" sldId="322"/>
        </pc:sldMkLst>
        <pc:spChg chg="mod">
          <ac:chgData name="Manish Shrivastava" userId="711b0c46-b22b-43cd-928b-bddfc60b69d5" providerId="ADAL" clId="{CF19D8D1-1F74-F54C-AC21-039E2A40CFB5}" dt="2021-11-15T06:46:06.485" v="11"/>
          <ac:spMkLst>
            <pc:docMk/>
            <pc:sldMk cId="3801854879" sldId="322"/>
            <ac:spMk id="40" creationId="{52014F6D-E712-0447-8A0A-F04E523C8B28}"/>
          </ac:spMkLst>
        </pc:spChg>
        <pc:spChg chg="mod">
          <ac:chgData name="Manish Shrivastava" userId="711b0c46-b22b-43cd-928b-bddfc60b69d5" providerId="ADAL" clId="{CF19D8D1-1F74-F54C-AC21-039E2A40CFB5}" dt="2021-11-15T06:46:06.485" v="11"/>
          <ac:spMkLst>
            <pc:docMk/>
            <pc:sldMk cId="3801854879" sldId="322"/>
            <ac:spMk id="19457" creationId="{7A259F1C-C91C-CD4D-8252-CCC76E9FC42A}"/>
          </ac:spMkLst>
        </pc:spChg>
      </pc:sldChg>
      <pc:sldChg chg="modSp">
        <pc:chgData name="Manish Shrivastava" userId="711b0c46-b22b-43cd-928b-bddfc60b69d5" providerId="ADAL" clId="{CF19D8D1-1F74-F54C-AC21-039E2A40CFB5}" dt="2021-11-15T06:46:06.485" v="11"/>
        <pc:sldMkLst>
          <pc:docMk/>
          <pc:sldMk cId="3632620711" sldId="323"/>
        </pc:sldMkLst>
        <pc:spChg chg="mod">
          <ac:chgData name="Manish Shrivastava" userId="711b0c46-b22b-43cd-928b-bddfc60b69d5" providerId="ADAL" clId="{CF19D8D1-1F74-F54C-AC21-039E2A40CFB5}" dt="2021-11-15T06:46:06.485" v="11"/>
          <ac:spMkLst>
            <pc:docMk/>
            <pc:sldMk cId="3632620711" sldId="323"/>
            <ac:spMk id="4" creationId="{26932C01-4364-C948-9B76-DE9221691AB9}"/>
          </ac:spMkLst>
        </pc:spChg>
        <pc:spChg chg="mod">
          <ac:chgData name="Manish Shrivastava" userId="711b0c46-b22b-43cd-928b-bddfc60b69d5" providerId="ADAL" clId="{CF19D8D1-1F74-F54C-AC21-039E2A40CFB5}" dt="2021-11-15T06:46:06.485" v="11"/>
          <ac:spMkLst>
            <pc:docMk/>
            <pc:sldMk cId="3632620711" sldId="323"/>
            <ac:spMk id="29697" creationId="{77C120F5-093A-844C-8ABD-8E8A66807671}"/>
          </ac:spMkLst>
        </pc:spChg>
      </pc:sldChg>
      <pc:sldChg chg="modSp">
        <pc:chgData name="Manish Shrivastava" userId="711b0c46-b22b-43cd-928b-bddfc60b69d5" providerId="ADAL" clId="{CF19D8D1-1F74-F54C-AC21-039E2A40CFB5}" dt="2021-11-15T06:46:06.485" v="11"/>
        <pc:sldMkLst>
          <pc:docMk/>
          <pc:sldMk cId="1880468139" sldId="324"/>
        </pc:sldMkLst>
        <pc:spChg chg="mod">
          <ac:chgData name="Manish Shrivastava" userId="711b0c46-b22b-43cd-928b-bddfc60b69d5" providerId="ADAL" clId="{CF19D8D1-1F74-F54C-AC21-039E2A40CFB5}" dt="2021-11-15T06:46:06.485" v="11"/>
          <ac:spMkLst>
            <pc:docMk/>
            <pc:sldMk cId="1880468139" sldId="324"/>
            <ac:spMk id="2" creationId="{00000000-0000-0000-0000-000000000000}"/>
          </ac:spMkLst>
        </pc:spChg>
        <pc:spChg chg="mod">
          <ac:chgData name="Manish Shrivastava" userId="711b0c46-b22b-43cd-928b-bddfc60b69d5" providerId="ADAL" clId="{CF19D8D1-1F74-F54C-AC21-039E2A40CFB5}" dt="2021-11-15T06:46:06.485" v="11"/>
          <ac:spMkLst>
            <pc:docMk/>
            <pc:sldMk cId="1880468139" sldId="324"/>
            <ac:spMk id="3" creationId="{00000000-0000-0000-0000-000000000000}"/>
          </ac:spMkLst>
        </pc:spChg>
      </pc:sldChg>
      <pc:sldChg chg="modSp">
        <pc:chgData name="Manish Shrivastava" userId="711b0c46-b22b-43cd-928b-bddfc60b69d5" providerId="ADAL" clId="{CF19D8D1-1F74-F54C-AC21-039E2A40CFB5}" dt="2021-11-15T06:46:06.485" v="11"/>
        <pc:sldMkLst>
          <pc:docMk/>
          <pc:sldMk cId="4250031162" sldId="325"/>
        </pc:sldMkLst>
        <pc:spChg chg="mod">
          <ac:chgData name="Manish Shrivastava" userId="711b0c46-b22b-43cd-928b-bddfc60b69d5" providerId="ADAL" clId="{CF19D8D1-1F74-F54C-AC21-039E2A40CFB5}" dt="2021-11-15T06:46:06.485" v="11"/>
          <ac:spMkLst>
            <pc:docMk/>
            <pc:sldMk cId="4250031162" sldId="325"/>
            <ac:spMk id="2" creationId="{00000000-0000-0000-0000-000000000000}"/>
          </ac:spMkLst>
        </pc:spChg>
        <pc:spChg chg="mod">
          <ac:chgData name="Manish Shrivastava" userId="711b0c46-b22b-43cd-928b-bddfc60b69d5" providerId="ADAL" clId="{CF19D8D1-1F74-F54C-AC21-039E2A40CFB5}" dt="2021-11-15T06:46:06.485" v="11"/>
          <ac:spMkLst>
            <pc:docMk/>
            <pc:sldMk cId="4250031162" sldId="325"/>
            <ac:spMk id="3" creationId="{00000000-0000-0000-0000-000000000000}"/>
          </ac:spMkLst>
        </pc:spChg>
      </pc:sldChg>
      <pc:sldChg chg="modSp">
        <pc:chgData name="Manish Shrivastava" userId="711b0c46-b22b-43cd-928b-bddfc60b69d5" providerId="ADAL" clId="{CF19D8D1-1F74-F54C-AC21-039E2A40CFB5}" dt="2021-11-15T06:46:06.485" v="11"/>
        <pc:sldMkLst>
          <pc:docMk/>
          <pc:sldMk cId="2835429313" sldId="326"/>
        </pc:sldMkLst>
        <pc:spChg chg="mod">
          <ac:chgData name="Manish Shrivastava" userId="711b0c46-b22b-43cd-928b-bddfc60b69d5" providerId="ADAL" clId="{CF19D8D1-1F74-F54C-AC21-039E2A40CFB5}" dt="2021-11-15T06:46:06.485" v="11"/>
          <ac:spMkLst>
            <pc:docMk/>
            <pc:sldMk cId="2835429313" sldId="326"/>
            <ac:spMk id="2" creationId="{00000000-0000-0000-0000-000000000000}"/>
          </ac:spMkLst>
        </pc:spChg>
        <pc:spChg chg="mod">
          <ac:chgData name="Manish Shrivastava" userId="711b0c46-b22b-43cd-928b-bddfc60b69d5" providerId="ADAL" clId="{CF19D8D1-1F74-F54C-AC21-039E2A40CFB5}" dt="2021-11-15T06:46:06.485" v="11"/>
          <ac:spMkLst>
            <pc:docMk/>
            <pc:sldMk cId="2835429313" sldId="326"/>
            <ac:spMk id="3" creationId="{00000000-0000-0000-0000-000000000000}"/>
          </ac:spMkLst>
        </pc:spChg>
      </pc:sldChg>
      <pc:sldChg chg="modSp">
        <pc:chgData name="Manish Shrivastava" userId="711b0c46-b22b-43cd-928b-bddfc60b69d5" providerId="ADAL" clId="{CF19D8D1-1F74-F54C-AC21-039E2A40CFB5}" dt="2021-11-15T06:46:06.485" v="11"/>
        <pc:sldMkLst>
          <pc:docMk/>
          <pc:sldMk cId="2531274308" sldId="327"/>
        </pc:sldMkLst>
        <pc:spChg chg="mod">
          <ac:chgData name="Manish Shrivastava" userId="711b0c46-b22b-43cd-928b-bddfc60b69d5" providerId="ADAL" clId="{CF19D8D1-1F74-F54C-AC21-039E2A40CFB5}" dt="2021-11-15T06:46:06.485" v="11"/>
          <ac:spMkLst>
            <pc:docMk/>
            <pc:sldMk cId="2531274308" sldId="327"/>
            <ac:spMk id="2" creationId="{00000000-0000-0000-0000-000000000000}"/>
          </ac:spMkLst>
        </pc:spChg>
        <pc:spChg chg="mod">
          <ac:chgData name="Manish Shrivastava" userId="711b0c46-b22b-43cd-928b-bddfc60b69d5" providerId="ADAL" clId="{CF19D8D1-1F74-F54C-AC21-039E2A40CFB5}" dt="2021-11-15T06:46:06.485" v="11"/>
          <ac:spMkLst>
            <pc:docMk/>
            <pc:sldMk cId="2531274308" sldId="327"/>
            <ac:spMk id="3" creationId="{00000000-0000-0000-0000-000000000000}"/>
          </ac:spMkLst>
        </pc:spChg>
      </pc:sldChg>
      <pc:sldChg chg="modSp mod">
        <pc:chgData name="Manish Shrivastava" userId="711b0c46-b22b-43cd-928b-bddfc60b69d5" providerId="ADAL" clId="{CF19D8D1-1F74-F54C-AC21-039E2A40CFB5}" dt="2021-11-15T06:46:06.938" v="17" actId="27636"/>
        <pc:sldMkLst>
          <pc:docMk/>
          <pc:sldMk cId="3511355489" sldId="328"/>
        </pc:sldMkLst>
        <pc:spChg chg="mod">
          <ac:chgData name="Manish Shrivastava" userId="711b0c46-b22b-43cd-928b-bddfc60b69d5" providerId="ADAL" clId="{CF19D8D1-1F74-F54C-AC21-039E2A40CFB5}" dt="2021-11-15T06:46:06.485" v="11"/>
          <ac:spMkLst>
            <pc:docMk/>
            <pc:sldMk cId="3511355489" sldId="328"/>
            <ac:spMk id="2" creationId="{00000000-0000-0000-0000-000000000000}"/>
          </ac:spMkLst>
        </pc:spChg>
        <pc:spChg chg="mod">
          <ac:chgData name="Manish Shrivastava" userId="711b0c46-b22b-43cd-928b-bddfc60b69d5" providerId="ADAL" clId="{CF19D8D1-1F74-F54C-AC21-039E2A40CFB5}" dt="2021-11-15T06:46:06.938" v="17" actId="27636"/>
          <ac:spMkLst>
            <pc:docMk/>
            <pc:sldMk cId="3511355489" sldId="328"/>
            <ac:spMk id="3" creationId="{00000000-0000-0000-0000-000000000000}"/>
          </ac:spMkLst>
        </pc:spChg>
      </pc:sldChg>
      <pc:sldChg chg="modSp">
        <pc:chgData name="Manish Shrivastava" userId="711b0c46-b22b-43cd-928b-bddfc60b69d5" providerId="ADAL" clId="{CF19D8D1-1F74-F54C-AC21-039E2A40CFB5}" dt="2021-11-15T06:46:06.485" v="11"/>
        <pc:sldMkLst>
          <pc:docMk/>
          <pc:sldMk cId="2935386644" sldId="329"/>
        </pc:sldMkLst>
        <pc:spChg chg="mod">
          <ac:chgData name="Manish Shrivastava" userId="711b0c46-b22b-43cd-928b-bddfc60b69d5" providerId="ADAL" clId="{CF19D8D1-1F74-F54C-AC21-039E2A40CFB5}" dt="2021-11-15T06:46:06.485" v="11"/>
          <ac:spMkLst>
            <pc:docMk/>
            <pc:sldMk cId="2935386644" sldId="329"/>
            <ac:spMk id="2" creationId="{00000000-0000-0000-0000-000000000000}"/>
          </ac:spMkLst>
        </pc:spChg>
        <pc:spChg chg="mod">
          <ac:chgData name="Manish Shrivastava" userId="711b0c46-b22b-43cd-928b-bddfc60b69d5" providerId="ADAL" clId="{CF19D8D1-1F74-F54C-AC21-039E2A40CFB5}" dt="2021-11-15T06:46:06.485" v="11"/>
          <ac:spMkLst>
            <pc:docMk/>
            <pc:sldMk cId="2935386644" sldId="329"/>
            <ac:spMk id="3" creationId="{00000000-0000-0000-0000-000000000000}"/>
          </ac:spMkLst>
        </pc:spChg>
      </pc:sldChg>
      <pc:sldChg chg="modSp">
        <pc:chgData name="Manish Shrivastava" userId="711b0c46-b22b-43cd-928b-bddfc60b69d5" providerId="ADAL" clId="{CF19D8D1-1F74-F54C-AC21-039E2A40CFB5}" dt="2021-11-15T06:46:06.485" v="11"/>
        <pc:sldMkLst>
          <pc:docMk/>
          <pc:sldMk cId="1818065270" sldId="330"/>
        </pc:sldMkLst>
        <pc:spChg chg="mod">
          <ac:chgData name="Manish Shrivastava" userId="711b0c46-b22b-43cd-928b-bddfc60b69d5" providerId="ADAL" clId="{CF19D8D1-1F74-F54C-AC21-039E2A40CFB5}" dt="2021-11-15T06:46:06.485" v="11"/>
          <ac:spMkLst>
            <pc:docMk/>
            <pc:sldMk cId="1818065270" sldId="330"/>
            <ac:spMk id="2" creationId="{00000000-0000-0000-0000-000000000000}"/>
          </ac:spMkLst>
        </pc:spChg>
        <pc:spChg chg="mod">
          <ac:chgData name="Manish Shrivastava" userId="711b0c46-b22b-43cd-928b-bddfc60b69d5" providerId="ADAL" clId="{CF19D8D1-1F74-F54C-AC21-039E2A40CFB5}" dt="2021-11-15T06:46:06.485" v="11"/>
          <ac:spMkLst>
            <pc:docMk/>
            <pc:sldMk cId="1818065270" sldId="330"/>
            <ac:spMk id="3" creationId="{00000000-0000-0000-0000-000000000000}"/>
          </ac:spMkLst>
        </pc:spChg>
      </pc:sldChg>
      <pc:sldChg chg="modSp mod">
        <pc:chgData name="Manish Shrivastava" userId="711b0c46-b22b-43cd-928b-bddfc60b69d5" providerId="ADAL" clId="{CF19D8D1-1F74-F54C-AC21-039E2A40CFB5}" dt="2021-11-15T06:46:06.969" v="18" actId="27636"/>
        <pc:sldMkLst>
          <pc:docMk/>
          <pc:sldMk cId="1896452290" sldId="331"/>
        </pc:sldMkLst>
        <pc:spChg chg="mod">
          <ac:chgData name="Manish Shrivastava" userId="711b0c46-b22b-43cd-928b-bddfc60b69d5" providerId="ADAL" clId="{CF19D8D1-1F74-F54C-AC21-039E2A40CFB5}" dt="2021-11-15T06:46:06.485" v="11"/>
          <ac:spMkLst>
            <pc:docMk/>
            <pc:sldMk cId="1896452290" sldId="331"/>
            <ac:spMk id="2" creationId="{00000000-0000-0000-0000-000000000000}"/>
          </ac:spMkLst>
        </pc:spChg>
        <pc:spChg chg="mod">
          <ac:chgData name="Manish Shrivastava" userId="711b0c46-b22b-43cd-928b-bddfc60b69d5" providerId="ADAL" clId="{CF19D8D1-1F74-F54C-AC21-039E2A40CFB5}" dt="2021-11-15T06:46:06.969" v="18" actId="27636"/>
          <ac:spMkLst>
            <pc:docMk/>
            <pc:sldMk cId="1896452290" sldId="331"/>
            <ac:spMk id="3" creationId="{00000000-0000-0000-0000-000000000000}"/>
          </ac:spMkLst>
        </pc:spChg>
      </pc:sldChg>
      <pc:sldChg chg="modSp">
        <pc:chgData name="Manish Shrivastava" userId="711b0c46-b22b-43cd-928b-bddfc60b69d5" providerId="ADAL" clId="{CF19D8D1-1F74-F54C-AC21-039E2A40CFB5}" dt="2021-11-15T06:46:06.485" v="11"/>
        <pc:sldMkLst>
          <pc:docMk/>
          <pc:sldMk cId="2739287793" sldId="333"/>
        </pc:sldMkLst>
        <pc:spChg chg="mod">
          <ac:chgData name="Manish Shrivastava" userId="711b0c46-b22b-43cd-928b-bddfc60b69d5" providerId="ADAL" clId="{CF19D8D1-1F74-F54C-AC21-039E2A40CFB5}" dt="2021-11-15T06:46:06.485" v="11"/>
          <ac:spMkLst>
            <pc:docMk/>
            <pc:sldMk cId="2739287793" sldId="333"/>
            <ac:spMk id="2" creationId="{00000000-0000-0000-0000-000000000000}"/>
          </ac:spMkLst>
        </pc:spChg>
        <pc:spChg chg="mod">
          <ac:chgData name="Manish Shrivastava" userId="711b0c46-b22b-43cd-928b-bddfc60b69d5" providerId="ADAL" clId="{CF19D8D1-1F74-F54C-AC21-039E2A40CFB5}" dt="2021-11-15T06:46:06.485" v="11"/>
          <ac:spMkLst>
            <pc:docMk/>
            <pc:sldMk cId="2739287793" sldId="333"/>
            <ac:spMk id="27" creationId="{00000000-0000-0000-0000-000000000000}"/>
          </ac:spMkLst>
        </pc:spChg>
      </pc:sldChg>
      <pc:sldChg chg="modSp">
        <pc:chgData name="Manish Shrivastava" userId="711b0c46-b22b-43cd-928b-bddfc60b69d5" providerId="ADAL" clId="{CF19D8D1-1F74-F54C-AC21-039E2A40CFB5}" dt="2021-11-15T06:46:06.485" v="11"/>
        <pc:sldMkLst>
          <pc:docMk/>
          <pc:sldMk cId="1408638221" sldId="334"/>
        </pc:sldMkLst>
        <pc:spChg chg="mod">
          <ac:chgData name="Manish Shrivastava" userId="711b0c46-b22b-43cd-928b-bddfc60b69d5" providerId="ADAL" clId="{CF19D8D1-1F74-F54C-AC21-039E2A40CFB5}" dt="2021-11-15T06:46:06.485" v="11"/>
          <ac:spMkLst>
            <pc:docMk/>
            <pc:sldMk cId="1408638221" sldId="334"/>
            <ac:spMk id="2" creationId="{00000000-0000-0000-0000-000000000000}"/>
          </ac:spMkLst>
        </pc:spChg>
        <pc:spChg chg="mod">
          <ac:chgData name="Manish Shrivastava" userId="711b0c46-b22b-43cd-928b-bddfc60b69d5" providerId="ADAL" clId="{CF19D8D1-1F74-F54C-AC21-039E2A40CFB5}" dt="2021-11-15T06:46:06.485" v="11"/>
          <ac:spMkLst>
            <pc:docMk/>
            <pc:sldMk cId="1408638221" sldId="334"/>
            <ac:spMk id="27" creationId="{00000000-0000-0000-0000-000000000000}"/>
          </ac:spMkLst>
        </pc:spChg>
      </pc:sldChg>
      <pc:sldChg chg="modSp mod">
        <pc:chgData name="Manish Shrivastava" userId="711b0c46-b22b-43cd-928b-bddfc60b69d5" providerId="ADAL" clId="{CF19D8D1-1F74-F54C-AC21-039E2A40CFB5}" dt="2021-11-15T06:46:06.485" v="11"/>
        <pc:sldMkLst>
          <pc:docMk/>
          <pc:sldMk cId="3723440513" sldId="335"/>
        </pc:sldMkLst>
        <pc:spChg chg="mod">
          <ac:chgData name="Manish Shrivastava" userId="711b0c46-b22b-43cd-928b-bddfc60b69d5" providerId="ADAL" clId="{CF19D8D1-1F74-F54C-AC21-039E2A40CFB5}" dt="2021-11-15T06:46:06.485" v="11"/>
          <ac:spMkLst>
            <pc:docMk/>
            <pc:sldMk cId="3723440513" sldId="335"/>
            <ac:spMk id="2" creationId="{F22BDD65-52FB-4F25-9249-26A23F85252C}"/>
          </ac:spMkLst>
        </pc:spChg>
        <pc:spChg chg="mod">
          <ac:chgData name="Manish Shrivastava" userId="711b0c46-b22b-43cd-928b-bddfc60b69d5" providerId="ADAL" clId="{CF19D8D1-1F74-F54C-AC21-039E2A40CFB5}" dt="2021-11-15T06:46:06.485" v="11"/>
          <ac:spMkLst>
            <pc:docMk/>
            <pc:sldMk cId="3723440513" sldId="335"/>
            <ac:spMk id="3" creationId="{5977C665-842F-427E-8DC0-A84D4D5EC6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BC21A-97A7-FD46-BE02-EE232E1E9A7A}"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2CEB2-4ED8-0D47-A502-8812BBCD936D}" type="slidenum">
              <a:rPr lang="en-US" smtClean="0"/>
              <a:t>‹#›</a:t>
            </a:fld>
            <a:endParaRPr lang="en-US"/>
          </a:p>
        </p:txBody>
      </p:sp>
    </p:spTree>
    <p:extLst>
      <p:ext uri="{BB962C8B-B14F-4D97-AF65-F5344CB8AC3E}">
        <p14:creationId xmlns:p14="http://schemas.microsoft.com/office/powerpoint/2010/main" val="339156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B2A3F9-8378-5144-8AA4-F617A6E2DAC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4E6FF95-9CD6-8D41-A9B7-A7452BBC3AFF}" type="slidenum">
              <a:rPr lang="en-US" altLang="en-US" sz="1200"/>
              <a:pPr eaLnBrk="1" hangingPunct="1"/>
              <a:t>11</a:t>
            </a:fld>
            <a:endParaRPr lang="en-US" altLang="en-US" sz="1200"/>
          </a:p>
        </p:txBody>
      </p:sp>
      <p:sp>
        <p:nvSpPr>
          <p:cNvPr id="98306" name="Text Box 2">
            <a:extLst>
              <a:ext uri="{FF2B5EF4-FFF2-40B4-BE49-F238E27FC236}">
                <a16:creationId xmlns:a16="http://schemas.microsoft.com/office/drawing/2014/main" id="{242F3968-EF5C-AF43-B668-15A7515DEA07}"/>
              </a:ext>
            </a:extLst>
          </p:cNvPr>
          <p:cNvSpPr txBox="1">
            <a:spLocks noChangeArrowheads="1"/>
          </p:cNvSpPr>
          <p:nvPr/>
        </p:nvSpPr>
        <p:spPr bwMode="auto">
          <a:xfrm>
            <a:off x="819150" y="323850"/>
            <a:ext cx="5032375" cy="38877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98307" name="Text Box 3">
            <a:extLst>
              <a:ext uri="{FF2B5EF4-FFF2-40B4-BE49-F238E27FC236}">
                <a16:creationId xmlns:a16="http://schemas.microsoft.com/office/drawing/2014/main" id="{42987B19-E86C-1B4A-9681-D22DBB04FF89}"/>
              </a:ext>
            </a:extLst>
          </p:cNvPr>
          <p:cNvSpPr txBox="1">
            <a:spLocks noGrp="1" noChangeArrowheads="1"/>
          </p:cNvSpPr>
          <p:nvPr>
            <p:ph type="body"/>
          </p:nvPr>
        </p:nvSpPr>
        <p:spPr>
          <a:xfrm>
            <a:off x="490538" y="4587875"/>
            <a:ext cx="5684837" cy="4305300"/>
          </a:xfrm>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eaLnBrk="1" hangingPunct="1">
              <a:defRPr/>
            </a:pPr>
            <a:endParaRPr lang="en-US"/>
          </a:p>
        </p:txBody>
      </p:sp>
    </p:spTree>
    <p:extLst>
      <p:ext uri="{BB962C8B-B14F-4D97-AF65-F5344CB8AC3E}">
        <p14:creationId xmlns:p14="http://schemas.microsoft.com/office/powerpoint/2010/main" val="665355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p>
        </p:txBody>
      </p:sp>
      <p:sp>
        <p:nvSpPr>
          <p:cNvPr id="4" name="投影片編號版面配置區 3"/>
          <p:cNvSpPr>
            <a:spLocks noGrp="1"/>
          </p:cNvSpPr>
          <p:nvPr>
            <p:ph type="sldNum" sz="quarter" idx="10"/>
          </p:nvPr>
        </p:nvSpPr>
        <p:spPr/>
        <p:txBody>
          <a:bodyPr/>
          <a:lstStyle/>
          <a:p>
            <a:fld id="{A76AEEAD-2A98-4B60-A123-B51253301AB5}"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845811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p>
        </p:txBody>
      </p:sp>
      <p:sp>
        <p:nvSpPr>
          <p:cNvPr id="4" name="投影片編號版面配置區 3"/>
          <p:cNvSpPr>
            <a:spLocks noGrp="1"/>
          </p:cNvSpPr>
          <p:nvPr>
            <p:ph type="sldNum" sz="quarter" idx="10"/>
          </p:nvPr>
        </p:nvSpPr>
        <p:spPr/>
        <p:txBody>
          <a:bodyPr/>
          <a:lstStyle/>
          <a:p>
            <a:fld id="{A76AEEAD-2A98-4B60-A123-B51253301AB5}"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392066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050815-4515-A444-AE6F-CD559B7D1C7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3D60E47-A19F-864F-989E-078C8AE3B8E1}" type="slidenum">
              <a:rPr lang="en-US" altLang="en-US" sz="1200"/>
              <a:pPr eaLnBrk="1" hangingPunct="1"/>
              <a:t>25</a:t>
            </a:fld>
            <a:endParaRPr lang="en-US" altLang="en-US" sz="1200"/>
          </a:p>
        </p:txBody>
      </p:sp>
      <p:sp>
        <p:nvSpPr>
          <p:cNvPr id="108546" name="Text Box 2">
            <a:extLst>
              <a:ext uri="{FF2B5EF4-FFF2-40B4-BE49-F238E27FC236}">
                <a16:creationId xmlns:a16="http://schemas.microsoft.com/office/drawing/2014/main" id="{290DC945-4A96-AE48-A755-E97F3BC325C9}"/>
              </a:ext>
            </a:extLst>
          </p:cNvPr>
          <p:cNvSpPr txBox="1">
            <a:spLocks noChangeArrowheads="1"/>
          </p:cNvSpPr>
          <p:nvPr/>
        </p:nvSpPr>
        <p:spPr bwMode="auto">
          <a:xfrm>
            <a:off x="819150" y="323850"/>
            <a:ext cx="5032375" cy="38877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108547" name="Text Box 3">
            <a:extLst>
              <a:ext uri="{FF2B5EF4-FFF2-40B4-BE49-F238E27FC236}">
                <a16:creationId xmlns:a16="http://schemas.microsoft.com/office/drawing/2014/main" id="{54E44F4C-2C1E-1142-9C7E-EED1385B7131}"/>
              </a:ext>
            </a:extLst>
          </p:cNvPr>
          <p:cNvSpPr txBox="1">
            <a:spLocks noGrp="1" noChangeArrowheads="1"/>
          </p:cNvSpPr>
          <p:nvPr>
            <p:ph type="body"/>
          </p:nvPr>
        </p:nvSpPr>
        <p:spPr>
          <a:xfrm>
            <a:off x="490538" y="4587875"/>
            <a:ext cx="5695950" cy="1698625"/>
          </a:xfrm>
          <a:ln/>
          <a:extLst>
            <a:ext uri="{91240B29-F687-4f45-9708-019B960494DF}">
              <a14:hiddenLine xmlns:a14="http://schemas.microsoft.com/office/drawing/2010/main" xmlns="" w="9525">
                <a:solidFill>
                  <a:schemeClr val="tx1"/>
                </a:solidFill>
                <a:round/>
                <a:headEnd/>
                <a:tailEnd/>
              </a14:hiddenLine>
            </a:ext>
          </a:extLst>
        </p:spPr>
        <p:txBody>
          <a:bodyPr lIns="0" tIns="0" rIns="0" bIns="0">
            <a:spAutoFit/>
          </a:bodyPr>
          <a:lstStyle>
            <a:lvl1pPr marL="201613" indent="-201613" defTabSz="45720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Lst>
              <a:defRPr sz="1200">
                <a:solidFill>
                  <a:schemeClr val="tx1"/>
                </a:solidFill>
                <a:latin typeface="Arial" charset="0"/>
                <a:ea typeface="ＭＳ Ｐゴシック" charset="0"/>
                <a:cs typeface="Arial" charset="0"/>
              </a:defRPr>
            </a:lvl1pPr>
            <a:lvl2pPr marL="849313" indent="-282575" defTabSz="45720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Lst>
              <a:defRPr sz="1200">
                <a:solidFill>
                  <a:schemeClr val="tx1"/>
                </a:solidFill>
                <a:latin typeface="Arial" charset="0"/>
                <a:ea typeface="Arial" charset="0"/>
                <a:cs typeface="Arial" charset="0"/>
              </a:defRPr>
            </a:lvl2pPr>
            <a:lvl3pPr marL="1143000" indent="-228600" defTabSz="45720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Lst>
              <a:defRPr sz="1200">
                <a:solidFill>
                  <a:schemeClr val="tx1"/>
                </a:solidFill>
                <a:latin typeface="Arial" charset="0"/>
                <a:ea typeface="Arial" charset="0"/>
                <a:cs typeface="Arial" charset="0"/>
              </a:defRPr>
            </a:lvl3pPr>
            <a:lvl4pPr marL="1712913" indent="-201613" defTabSz="45720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Lst>
              <a:defRPr sz="1200">
                <a:solidFill>
                  <a:schemeClr val="tx1"/>
                </a:solidFill>
                <a:latin typeface="Arial" charset="0"/>
                <a:ea typeface="Arial" charset="0"/>
                <a:cs typeface="Arial" charset="0"/>
              </a:defRPr>
            </a:lvl4pPr>
            <a:lvl5pPr marL="2057400" indent="-228600" defTabSz="45720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Lst>
              <a:defRPr sz="1200">
                <a:solidFill>
                  <a:schemeClr val="tx1"/>
                </a:solidFill>
                <a:latin typeface="Arial" charset="0"/>
                <a:ea typeface="Arial" charset="0"/>
                <a:cs typeface="Arial" charset="0"/>
              </a:defRPr>
            </a:lvl5pPr>
            <a:lvl6pPr marL="2514600" indent="-228600" fontAlgn="base">
              <a:spcBef>
                <a:spcPct val="30000"/>
              </a:spcBef>
              <a:spcAft>
                <a:spcPct val="0"/>
              </a:spcAft>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Lst>
              <a:defRPr sz="1200">
                <a:solidFill>
                  <a:schemeClr val="tx1"/>
                </a:solidFill>
                <a:latin typeface="Arial" charset="0"/>
                <a:ea typeface="Arial" charset="0"/>
                <a:cs typeface="Arial" charset="0"/>
              </a:defRPr>
            </a:lvl6pPr>
            <a:lvl7pPr marL="2971800" indent="-228600" fontAlgn="base">
              <a:spcBef>
                <a:spcPct val="30000"/>
              </a:spcBef>
              <a:spcAft>
                <a:spcPct val="0"/>
              </a:spcAft>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Lst>
              <a:defRPr sz="1200">
                <a:solidFill>
                  <a:schemeClr val="tx1"/>
                </a:solidFill>
                <a:latin typeface="Arial" charset="0"/>
                <a:ea typeface="Arial" charset="0"/>
                <a:cs typeface="Arial" charset="0"/>
              </a:defRPr>
            </a:lvl7pPr>
            <a:lvl8pPr marL="3429000" indent="-228600" fontAlgn="base">
              <a:spcBef>
                <a:spcPct val="30000"/>
              </a:spcBef>
              <a:spcAft>
                <a:spcPct val="0"/>
              </a:spcAft>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Lst>
              <a:defRPr sz="1200">
                <a:solidFill>
                  <a:schemeClr val="tx1"/>
                </a:solidFill>
                <a:latin typeface="Arial" charset="0"/>
                <a:ea typeface="Arial" charset="0"/>
                <a:cs typeface="Arial" charset="0"/>
              </a:defRPr>
            </a:lvl8pPr>
            <a:lvl9pPr marL="3886200" indent="-228600" fontAlgn="base">
              <a:spcBef>
                <a:spcPct val="30000"/>
              </a:spcBef>
              <a:spcAft>
                <a:spcPct val="0"/>
              </a:spcAft>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Lst>
              <a:defRPr sz="1200">
                <a:solidFill>
                  <a:schemeClr val="tx1"/>
                </a:solidFill>
                <a:latin typeface="Arial" charset="0"/>
                <a:ea typeface="Arial" charset="0"/>
                <a:cs typeface="Arial" charset="0"/>
              </a:defRPr>
            </a:lvl9pPr>
          </a:lstStyle>
          <a:p>
            <a:pPr eaLnBrk="1" hangingPunct="1">
              <a:lnSpc>
                <a:spcPct val="93000"/>
              </a:lnSpc>
              <a:spcBef>
                <a:spcPct val="0"/>
              </a:spcBef>
              <a:buFont typeface="Arial" charset="0"/>
              <a:buNone/>
              <a:defRPr/>
            </a:pPr>
            <a:r>
              <a:rPr lang="en-GB"/>
              <a:t>In the 2.4 kernel, this was the scheduling algorithm:</a:t>
            </a:r>
          </a:p>
          <a:p>
            <a:pPr lvl="1" eaLnBrk="1" hangingPunct="1">
              <a:lnSpc>
                <a:spcPct val="93000"/>
              </a:lnSpc>
              <a:spcBef>
                <a:spcPct val="0"/>
              </a:spcBef>
              <a:buSzPct val="95000"/>
              <a:buFont typeface="StarSymbol" charset="0"/>
              <a:buNone/>
              <a:defRPr/>
            </a:pPr>
            <a:r>
              <a:rPr lang="en-GB"/>
              <a:t> - Each task got a number of CPU ticks (</a:t>
            </a:r>
            <a:r>
              <a:rPr lang="en-GB" i="1">
                <a:solidFill>
                  <a:srgbClr val="FF0000"/>
                </a:solidFill>
              </a:rPr>
              <a:t>jiffies</a:t>
            </a:r>
            <a:r>
              <a:rPr lang="en-GB"/>
              <a:t>) made available to the task each scheduling interval, or </a:t>
            </a:r>
            <a:r>
              <a:rPr lang="en-GB">
                <a:solidFill>
                  <a:srgbClr val="00AE00"/>
                </a:solidFill>
              </a:rPr>
              <a:t>epoch</a:t>
            </a:r>
            <a:r>
              <a:rPr lang="en-GB"/>
              <a:t>.</a:t>
            </a:r>
          </a:p>
          <a:p>
            <a:pPr lvl="1" eaLnBrk="1" hangingPunct="1">
              <a:lnSpc>
                <a:spcPct val="93000"/>
              </a:lnSpc>
              <a:spcBef>
                <a:spcPct val="0"/>
              </a:spcBef>
              <a:buSzPct val="95000"/>
              <a:buFont typeface="StarSymbol" charset="0"/>
              <a:buNone/>
              <a:defRPr/>
            </a:pPr>
            <a:r>
              <a:rPr lang="en-GB"/>
              <a:t> - The number of new ticks given was determined from the nice value for the task.  It was roughly:</a:t>
            </a:r>
          </a:p>
          <a:p>
            <a:pPr lvl="3" eaLnBrk="1" hangingPunct="1">
              <a:lnSpc>
                <a:spcPct val="93000"/>
              </a:lnSpc>
              <a:spcBef>
                <a:spcPct val="0"/>
              </a:spcBef>
              <a:buSzPct val="75000"/>
              <a:buFont typeface="StarSymbol" charset="0"/>
              <a:buNone/>
              <a:defRPr/>
            </a:pPr>
            <a:r>
              <a:rPr lang="en-GB"/>
              <a:t>((20-nice)*HZ/800) + 1.</a:t>
            </a:r>
          </a:p>
          <a:p>
            <a:pPr lvl="1" eaLnBrk="1" hangingPunct="1">
              <a:lnSpc>
                <a:spcPct val="93000"/>
              </a:lnSpc>
              <a:spcBef>
                <a:spcPct val="0"/>
              </a:spcBef>
              <a:buSzPct val="95000"/>
              <a:buFont typeface="StarSymbol" charset="0"/>
              <a:buNone/>
              <a:defRPr/>
            </a:pPr>
            <a:r>
              <a:rPr lang="en-GB"/>
              <a:t> - Each task had a </a:t>
            </a:r>
            <a:r>
              <a:rPr lang="en-GB" i="1">
                <a:solidFill>
                  <a:srgbClr val="FF0000"/>
                </a:solidFill>
              </a:rPr>
              <a:t>counter</a:t>
            </a:r>
            <a:r>
              <a:rPr lang="en-GB"/>
              <a:t>, which was the number of CPU ticks still left for the task to use in the current epoch.</a:t>
            </a:r>
          </a:p>
          <a:p>
            <a:pPr lvl="1" eaLnBrk="1" hangingPunct="1">
              <a:lnSpc>
                <a:spcPct val="93000"/>
              </a:lnSpc>
              <a:spcBef>
                <a:spcPct val="0"/>
              </a:spcBef>
              <a:buSzPct val="95000"/>
              <a:buFont typeface="StarSymbol" charset="0"/>
              <a:buNone/>
              <a:defRPr/>
            </a:pPr>
            <a:r>
              <a:rPr lang="en-GB"/>
              <a:t> - Unused ticks in a particular epoch decayed by 50% for use in the next interval.</a:t>
            </a:r>
          </a:p>
        </p:txBody>
      </p:sp>
    </p:spTree>
    <p:extLst>
      <p:ext uri="{BB962C8B-B14F-4D97-AF65-F5344CB8AC3E}">
        <p14:creationId xmlns:p14="http://schemas.microsoft.com/office/powerpoint/2010/main" val="878725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DCA0AA-8ACC-F84C-9A52-25C1D82F3C3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F17122E-771A-444C-8569-6CC392F49949}" type="slidenum">
              <a:rPr lang="en-US" altLang="en-US" sz="1200"/>
              <a:pPr eaLnBrk="1" hangingPunct="1"/>
              <a:t>43</a:t>
            </a:fld>
            <a:endParaRPr lang="en-US" altLang="en-US" sz="1200"/>
          </a:p>
        </p:txBody>
      </p:sp>
      <p:sp>
        <p:nvSpPr>
          <p:cNvPr id="122882" name="Text Box 2">
            <a:extLst>
              <a:ext uri="{FF2B5EF4-FFF2-40B4-BE49-F238E27FC236}">
                <a16:creationId xmlns:a16="http://schemas.microsoft.com/office/drawing/2014/main" id="{4529BF70-929C-4843-8422-9DACE06DC3AE}"/>
              </a:ext>
            </a:extLst>
          </p:cNvPr>
          <p:cNvSpPr txBox="1">
            <a:spLocks noChangeArrowheads="1"/>
          </p:cNvSpPr>
          <p:nvPr/>
        </p:nvSpPr>
        <p:spPr bwMode="auto">
          <a:xfrm>
            <a:off x="819150" y="323850"/>
            <a:ext cx="5032375" cy="38877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122883" name="Text Box 3">
            <a:extLst>
              <a:ext uri="{FF2B5EF4-FFF2-40B4-BE49-F238E27FC236}">
                <a16:creationId xmlns:a16="http://schemas.microsoft.com/office/drawing/2014/main" id="{1130AAEB-F15D-3448-B262-3AD2A8B28AD9}"/>
              </a:ext>
            </a:extLst>
          </p:cNvPr>
          <p:cNvSpPr txBox="1">
            <a:spLocks noGrp="1" noChangeArrowheads="1"/>
          </p:cNvSpPr>
          <p:nvPr>
            <p:ph type="body"/>
          </p:nvPr>
        </p:nvSpPr>
        <p:spPr>
          <a:xfrm>
            <a:off x="490538" y="4587875"/>
            <a:ext cx="5684837" cy="4305300"/>
          </a:xfrm>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eaLnBrk="1" hangingPunct="1">
              <a:defRPr/>
            </a:pPr>
            <a:endParaRPr lang="en-US"/>
          </a:p>
        </p:txBody>
      </p:sp>
    </p:spTree>
    <p:extLst>
      <p:ext uri="{BB962C8B-B14F-4D97-AF65-F5344CB8AC3E}">
        <p14:creationId xmlns:p14="http://schemas.microsoft.com/office/powerpoint/2010/main" val="3502669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549D8B-57A4-F14C-976A-6A6B79E6EAA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EE6B059-9433-B14E-A147-E2F62828DA86}" type="slidenum">
              <a:rPr lang="en-US" altLang="en-US" sz="1200"/>
              <a:pPr eaLnBrk="1" hangingPunct="1"/>
              <a:t>44</a:t>
            </a:fld>
            <a:endParaRPr lang="en-US" altLang="en-US" sz="1200"/>
          </a:p>
        </p:txBody>
      </p:sp>
      <p:sp>
        <p:nvSpPr>
          <p:cNvPr id="124930" name="Text Box 2">
            <a:extLst>
              <a:ext uri="{FF2B5EF4-FFF2-40B4-BE49-F238E27FC236}">
                <a16:creationId xmlns:a16="http://schemas.microsoft.com/office/drawing/2014/main" id="{10F8F63D-88AA-8646-B170-CACA1D69082D}"/>
              </a:ext>
            </a:extLst>
          </p:cNvPr>
          <p:cNvSpPr txBox="1">
            <a:spLocks noChangeArrowheads="1"/>
          </p:cNvSpPr>
          <p:nvPr/>
        </p:nvSpPr>
        <p:spPr bwMode="auto">
          <a:xfrm>
            <a:off x="819150" y="323850"/>
            <a:ext cx="5032375" cy="38877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124931" name="Text Box 3">
            <a:extLst>
              <a:ext uri="{FF2B5EF4-FFF2-40B4-BE49-F238E27FC236}">
                <a16:creationId xmlns:a16="http://schemas.microsoft.com/office/drawing/2014/main" id="{AD690343-0258-3B42-BB30-EB5B7A47FAEF}"/>
              </a:ext>
            </a:extLst>
          </p:cNvPr>
          <p:cNvSpPr txBox="1">
            <a:spLocks noGrp="1" noChangeArrowheads="1"/>
          </p:cNvSpPr>
          <p:nvPr>
            <p:ph type="body"/>
          </p:nvPr>
        </p:nvSpPr>
        <p:spPr>
          <a:xfrm>
            <a:off x="490538" y="4587875"/>
            <a:ext cx="5684837" cy="4305300"/>
          </a:xfrm>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eaLnBrk="1" hangingPunct="1">
              <a:defRPr/>
            </a:pPr>
            <a:endParaRPr lang="en-US"/>
          </a:p>
        </p:txBody>
      </p:sp>
    </p:spTree>
    <p:extLst>
      <p:ext uri="{BB962C8B-B14F-4D97-AF65-F5344CB8AC3E}">
        <p14:creationId xmlns:p14="http://schemas.microsoft.com/office/powerpoint/2010/main" val="464701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Self-balancing: no path in the tree will ever be more than twice as long as any other. </a:t>
            </a:r>
          </a:p>
          <a:p>
            <a:pPr lvl="1"/>
            <a:r>
              <a:rPr lang="en-US" dirty="0"/>
              <a:t>n is the number of nodes in the tree. This means that you can insert or delete a task quickly and efficiently.</a:t>
            </a:r>
          </a:p>
        </p:txBody>
      </p:sp>
      <p:sp>
        <p:nvSpPr>
          <p:cNvPr id="4" name="Slide Number Placeholder 3"/>
          <p:cNvSpPr>
            <a:spLocks noGrp="1"/>
          </p:cNvSpPr>
          <p:nvPr>
            <p:ph type="sldNum" sz="quarter" idx="10"/>
          </p:nvPr>
        </p:nvSpPr>
        <p:spPr/>
        <p:txBody>
          <a:bodyPr/>
          <a:lstStyle/>
          <a:p>
            <a:fld id="{F221E6E5-7BE6-42F6-AA04-C0594DF5B3EB}" type="slidenum">
              <a:rPr lang="en-US" smtClean="0"/>
              <a:pPr/>
              <a:t>49</a:t>
            </a:fld>
            <a:endParaRPr lang="en-US"/>
          </a:p>
        </p:txBody>
      </p:sp>
    </p:spTree>
    <p:extLst>
      <p:ext uri="{BB962C8B-B14F-4D97-AF65-F5344CB8AC3E}">
        <p14:creationId xmlns:p14="http://schemas.microsoft.com/office/powerpoint/2010/main" val="303278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p>
        </p:txBody>
      </p:sp>
      <p:sp>
        <p:nvSpPr>
          <p:cNvPr id="4" name="投影片編號版面配置區 3"/>
          <p:cNvSpPr>
            <a:spLocks noGrp="1"/>
          </p:cNvSpPr>
          <p:nvPr>
            <p:ph type="sldNum" sz="quarter" idx="10"/>
          </p:nvPr>
        </p:nvSpPr>
        <p:spPr/>
        <p:txBody>
          <a:bodyPr/>
          <a:lstStyle/>
          <a:p>
            <a:fld id="{A76AEEAD-2A98-4B60-A123-B51253301AB5}"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87142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p>
        </p:txBody>
      </p:sp>
      <p:sp>
        <p:nvSpPr>
          <p:cNvPr id="4" name="投影片編號版面配置區 3"/>
          <p:cNvSpPr>
            <a:spLocks noGrp="1"/>
          </p:cNvSpPr>
          <p:nvPr>
            <p:ph type="sldNum" sz="quarter" idx="10"/>
          </p:nvPr>
        </p:nvSpPr>
        <p:spPr/>
        <p:txBody>
          <a:bodyPr/>
          <a:lstStyle/>
          <a:p>
            <a:fld id="{A76AEEAD-2A98-4B60-A123-B51253301AB5}"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594682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p>
        </p:txBody>
      </p:sp>
      <p:sp>
        <p:nvSpPr>
          <p:cNvPr id="4" name="投影片編號版面配置區 3"/>
          <p:cNvSpPr>
            <a:spLocks noGrp="1"/>
          </p:cNvSpPr>
          <p:nvPr>
            <p:ph type="sldNum" sz="quarter" idx="10"/>
          </p:nvPr>
        </p:nvSpPr>
        <p:spPr/>
        <p:txBody>
          <a:bodyPr/>
          <a:lstStyle/>
          <a:p>
            <a:fld id="{A76AEEAD-2A98-4B60-A123-B51253301AB5}"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405357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p>
        </p:txBody>
      </p:sp>
      <p:sp>
        <p:nvSpPr>
          <p:cNvPr id="4" name="投影片編號版面配置區 3"/>
          <p:cNvSpPr>
            <a:spLocks noGrp="1"/>
          </p:cNvSpPr>
          <p:nvPr>
            <p:ph type="sldNum" sz="quarter" idx="10"/>
          </p:nvPr>
        </p:nvSpPr>
        <p:spPr/>
        <p:txBody>
          <a:bodyPr/>
          <a:lstStyle/>
          <a:p>
            <a:fld id="{A76AEEAD-2A98-4B60-A123-B51253301AB5}"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86532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p>
        </p:txBody>
      </p:sp>
      <p:sp>
        <p:nvSpPr>
          <p:cNvPr id="4" name="投影片編號版面配置區 3"/>
          <p:cNvSpPr>
            <a:spLocks noGrp="1"/>
          </p:cNvSpPr>
          <p:nvPr>
            <p:ph type="sldNum" sz="quarter" idx="10"/>
          </p:nvPr>
        </p:nvSpPr>
        <p:spPr/>
        <p:txBody>
          <a:bodyPr/>
          <a:lstStyle/>
          <a:p>
            <a:fld id="{A76AEEAD-2A98-4B60-A123-B51253301AB5}"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157715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p>
        </p:txBody>
      </p:sp>
      <p:sp>
        <p:nvSpPr>
          <p:cNvPr id="4" name="投影片編號版面配置區 3"/>
          <p:cNvSpPr>
            <a:spLocks noGrp="1"/>
          </p:cNvSpPr>
          <p:nvPr>
            <p:ph type="sldNum" sz="quarter" idx="10"/>
          </p:nvPr>
        </p:nvSpPr>
        <p:spPr/>
        <p:txBody>
          <a:bodyPr/>
          <a:lstStyle/>
          <a:p>
            <a:fld id="{A76AEEAD-2A98-4B60-A123-B51253301AB5}"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68965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p>
        </p:txBody>
      </p:sp>
      <p:sp>
        <p:nvSpPr>
          <p:cNvPr id="4" name="投影片編號版面配置區 3"/>
          <p:cNvSpPr>
            <a:spLocks noGrp="1"/>
          </p:cNvSpPr>
          <p:nvPr>
            <p:ph type="sldNum" sz="quarter" idx="10"/>
          </p:nvPr>
        </p:nvSpPr>
        <p:spPr/>
        <p:txBody>
          <a:bodyPr/>
          <a:lstStyle/>
          <a:p>
            <a:fld id="{A76AEEAD-2A98-4B60-A123-B51253301AB5}"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367916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p>
        </p:txBody>
      </p:sp>
      <p:sp>
        <p:nvSpPr>
          <p:cNvPr id="4" name="投影片編號版面配置區 3"/>
          <p:cNvSpPr>
            <a:spLocks noGrp="1"/>
          </p:cNvSpPr>
          <p:nvPr>
            <p:ph type="sldNum" sz="quarter" idx="10"/>
          </p:nvPr>
        </p:nvSpPr>
        <p:spPr/>
        <p:txBody>
          <a:bodyPr/>
          <a:lstStyle/>
          <a:p>
            <a:fld id="{A76AEEAD-2A98-4B60-A123-B51253301AB5}"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07827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EAFB46D-8ECA-3846-B0B0-C2191F284CD2}" type="datetimeFigureOut">
              <a:rPr lang="en-US" smtClean="0"/>
              <a:t>11/15/21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9059FB1-34C3-0D4F-AF99-799785E6B28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34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EAFB46D-8ECA-3846-B0B0-C2191F284CD2}"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59FB1-34C3-0D4F-AF99-799785E6B28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30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EAFB46D-8ECA-3846-B0B0-C2191F284CD2}"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59FB1-34C3-0D4F-AF99-799785E6B28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789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p:cNvSpPr>
            <a:spLocks noGrp="1"/>
          </p:cNvSpPr>
          <p:nvPr>
            <p:ph type="tbl" idx="1"/>
          </p:nvPr>
        </p:nvSpPr>
        <p:spPr>
          <a:xfrm>
            <a:off x="609600" y="1719263"/>
            <a:ext cx="10972800" cy="4411662"/>
          </a:xfrm>
        </p:spPr>
        <p:txBody>
          <a:bodyPr>
            <a:normAutofit/>
          </a:bodyPr>
          <a:lstStyle/>
          <a:p>
            <a:pPr lvl="0"/>
            <a:endParaRPr lang="en-US" noProof="0"/>
          </a:p>
        </p:txBody>
      </p:sp>
      <p:sp>
        <p:nvSpPr>
          <p:cNvPr id="4" name="Date Placeholder 3">
            <a:extLst>
              <a:ext uri="{FF2B5EF4-FFF2-40B4-BE49-F238E27FC236}">
                <a16:creationId xmlns:a16="http://schemas.microsoft.com/office/drawing/2014/main" id="{12B6153A-6CB0-5942-A308-8537B0E3A414}"/>
              </a:ext>
            </a:extLst>
          </p:cNvPr>
          <p:cNvSpPr>
            <a:spLocks noGrp="1"/>
          </p:cNvSpPr>
          <p:nvPr>
            <p:ph type="dt" sz="half" idx="10"/>
          </p:nvPr>
        </p:nvSpPr>
        <p:spPr>
          <a:xfrm>
            <a:off x="609600" y="6248400"/>
            <a:ext cx="2844800" cy="457200"/>
          </a:xfrm>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969DA3EF-4EC7-4340-8C70-2937D8CB837D}"/>
              </a:ext>
            </a:extLst>
          </p:cNvPr>
          <p:cNvSpPr>
            <a:spLocks noGrp="1"/>
          </p:cNvSpPr>
          <p:nvPr>
            <p:ph type="sldNum" sz="quarter" idx="11"/>
          </p:nvPr>
        </p:nvSpPr>
        <p:spPr>
          <a:xfrm>
            <a:off x="8737600" y="6248400"/>
            <a:ext cx="2844800" cy="457200"/>
          </a:xfrm>
        </p:spPr>
        <p:txBody>
          <a:bodyPr/>
          <a:lstStyle>
            <a:lvl1pPr>
              <a:defRPr/>
            </a:lvl1pPr>
          </a:lstStyle>
          <a:p>
            <a:fld id="{3E126483-334D-C142-8093-3D6258D968C0}" type="slidenum">
              <a:rPr lang="en-US" altLang="en-US"/>
              <a:pPr/>
              <a:t>‹#›</a:t>
            </a:fld>
            <a:endParaRPr lang="en-US" altLang="en-US"/>
          </a:p>
        </p:txBody>
      </p:sp>
    </p:spTree>
    <p:extLst>
      <p:ext uri="{BB962C8B-B14F-4D97-AF65-F5344CB8AC3E}">
        <p14:creationId xmlns:p14="http://schemas.microsoft.com/office/powerpoint/2010/main" val="29684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EAFB46D-8ECA-3846-B0B0-C2191F284CD2}"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59FB1-34C3-0D4F-AF99-799785E6B28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EAFB46D-8ECA-3846-B0B0-C2191F284CD2}"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59FB1-34C3-0D4F-AF99-799785E6B28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16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EAFB46D-8ECA-3846-B0B0-C2191F284CD2}" type="datetimeFigureOut">
              <a:rPr lang="en-US" smtClean="0"/>
              <a:t>11/15/21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59FB1-34C3-0D4F-AF99-799785E6B28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20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EAFB46D-8ECA-3846-B0B0-C2191F284CD2}" type="datetimeFigureOut">
              <a:rPr lang="en-US" smtClean="0"/>
              <a:t>11/15/21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059FB1-34C3-0D4F-AF99-799785E6B28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403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EAFB46D-8ECA-3846-B0B0-C2191F284CD2}" type="datetimeFigureOut">
              <a:rPr lang="en-US" smtClean="0"/>
              <a:t>11/15/21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059FB1-34C3-0D4F-AF99-799785E6B28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53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FB46D-8ECA-3846-B0B0-C2191F284CD2}" type="datetimeFigureOut">
              <a:rPr lang="en-US" smtClean="0"/>
              <a:t>11/15/21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059FB1-34C3-0D4F-AF99-799785E6B281}" type="slidenum">
              <a:rPr lang="en-US" smtClean="0"/>
              <a:t>‹#›</a:t>
            </a:fld>
            <a:endParaRPr lang="en-US"/>
          </a:p>
        </p:txBody>
      </p:sp>
    </p:spTree>
    <p:extLst>
      <p:ext uri="{BB962C8B-B14F-4D97-AF65-F5344CB8AC3E}">
        <p14:creationId xmlns:p14="http://schemas.microsoft.com/office/powerpoint/2010/main" val="304067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EAFB46D-8ECA-3846-B0B0-C2191F284CD2}" type="datetimeFigureOut">
              <a:rPr lang="en-US" smtClean="0"/>
              <a:t>11/15/21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59FB1-34C3-0D4F-AF99-799785E6B28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9205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EAFB46D-8ECA-3846-B0B0-C2191F284CD2}" type="datetimeFigureOut">
              <a:rPr lang="en-US" smtClean="0"/>
              <a:t>11/15/21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9059FB1-34C3-0D4F-AF99-799785E6B28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649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EAFB46D-8ECA-3846-B0B0-C2191F284CD2}" type="datetimeFigureOut">
              <a:rPr lang="en-US" smtClean="0"/>
              <a:t>11/15/21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9059FB1-34C3-0D4F-AF99-799785E6B28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8331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ibm.com/developerworks/linux/library/l-cfs/" TargetMode="External"/><Relationship Id="rId2" Type="http://schemas.openxmlformats.org/officeDocument/2006/relationships/hyperlink" Target="http://www.ibm.com/developerworks/linux/library/l-completely-fair-scheduler/" TargetMode="External"/><Relationship Id="rId1" Type="http://schemas.openxmlformats.org/officeDocument/2006/relationships/slideLayout" Target="../slideLayouts/slideLayout2.xml"/><Relationship Id="rId4" Type="http://schemas.openxmlformats.org/officeDocument/2006/relationships/hyperlink" Target="http://www.kernel.org/doc/Documentation/scheduler/sched-design-CFS.t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DD65-52FB-4F25-9249-26A23F85252C}"/>
              </a:ext>
            </a:extLst>
          </p:cNvPr>
          <p:cNvSpPr>
            <a:spLocks noGrp="1"/>
          </p:cNvSpPr>
          <p:nvPr>
            <p:ph type="ctrTitle"/>
          </p:nvPr>
        </p:nvSpPr>
        <p:spPr/>
        <p:txBody>
          <a:bodyPr/>
          <a:lstStyle/>
          <a:p>
            <a:r>
              <a:rPr lang="en-IN" dirty="0"/>
              <a:t>Scheduling in Linux </a:t>
            </a:r>
          </a:p>
        </p:txBody>
      </p:sp>
      <p:sp>
        <p:nvSpPr>
          <p:cNvPr id="3" name="Subtitle 2">
            <a:extLst>
              <a:ext uri="{FF2B5EF4-FFF2-40B4-BE49-F238E27FC236}">
                <a16:creationId xmlns:a16="http://schemas.microsoft.com/office/drawing/2014/main" id="{5977C665-842F-427E-8DC0-A84D4D5EC6DA}"/>
              </a:ext>
            </a:extLst>
          </p:cNvPr>
          <p:cNvSpPr>
            <a:spLocks noGrp="1"/>
          </p:cNvSpPr>
          <p:nvPr>
            <p:ph type="subTitle" idx="1"/>
          </p:nvPr>
        </p:nvSpPr>
        <p:spPr/>
        <p:txBody>
          <a:bodyPr/>
          <a:lstStyle/>
          <a:p>
            <a:r>
              <a:rPr lang="en-IN"/>
              <a:t>Manish Shrivastava</a:t>
            </a:r>
          </a:p>
          <a:p>
            <a:endParaRPr lang="en-IN"/>
          </a:p>
        </p:txBody>
      </p:sp>
    </p:spTree>
    <p:extLst>
      <p:ext uri="{BB962C8B-B14F-4D97-AF65-F5344CB8AC3E}">
        <p14:creationId xmlns:p14="http://schemas.microsoft.com/office/powerpoint/2010/main" val="372344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0">
            <a:extLst>
              <a:ext uri="{FF2B5EF4-FFF2-40B4-BE49-F238E27FC236}">
                <a16:creationId xmlns:a16="http://schemas.microsoft.com/office/drawing/2014/main" id="{724E7DF5-76FE-BB4C-81A8-B474302CDBAA}"/>
              </a:ext>
            </a:extLst>
          </p:cNvPr>
          <p:cNvSpPr>
            <a:spLocks noGrp="1" noChangeArrowheads="1"/>
          </p:cNvSpPr>
          <p:nvPr>
            <p:ph type="title"/>
          </p:nvPr>
        </p:nvSpPr>
        <p:spPr/>
        <p:txBody>
          <a:bodyPr/>
          <a:lstStyle/>
          <a:p>
            <a:r>
              <a:rPr lang="en-US" altLang="en-US"/>
              <a:t>Runqueue for O(1) Scheduler</a:t>
            </a:r>
          </a:p>
        </p:txBody>
      </p:sp>
      <p:sp>
        <p:nvSpPr>
          <p:cNvPr id="54" name="Slide Number Placeholder 3">
            <a:extLst>
              <a:ext uri="{FF2B5EF4-FFF2-40B4-BE49-F238E27FC236}">
                <a16:creationId xmlns:a16="http://schemas.microsoft.com/office/drawing/2014/main" id="{F027DB05-CCE9-DC48-B46A-9B9A94B4FA0F}"/>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53094E5-505F-2F4A-97A0-EF26CB586881}" type="slidenum">
              <a:rPr lang="en-US" altLang="en-US" sz="1600">
                <a:solidFill>
                  <a:srgbClr val="7B9899"/>
                </a:solidFill>
              </a:rPr>
              <a:pPr eaLnBrk="1" hangingPunct="1"/>
              <a:t>10</a:t>
            </a:fld>
            <a:endParaRPr lang="en-US" altLang="en-US" sz="1600">
              <a:solidFill>
                <a:srgbClr val="7B9899"/>
              </a:solidFill>
            </a:endParaRPr>
          </a:p>
        </p:txBody>
      </p:sp>
      <p:grpSp>
        <p:nvGrpSpPr>
          <p:cNvPr id="8195" name="Group 2">
            <a:extLst>
              <a:ext uri="{FF2B5EF4-FFF2-40B4-BE49-F238E27FC236}">
                <a16:creationId xmlns:a16="http://schemas.microsoft.com/office/drawing/2014/main" id="{07687EAA-56D4-5446-A311-C1140D14DEC5}"/>
              </a:ext>
            </a:extLst>
          </p:cNvPr>
          <p:cNvGrpSpPr>
            <a:grpSpLocks/>
          </p:cNvGrpSpPr>
          <p:nvPr/>
        </p:nvGrpSpPr>
        <p:grpSpPr bwMode="auto">
          <a:xfrm>
            <a:off x="4724400" y="1524000"/>
            <a:ext cx="3581400" cy="2514600"/>
            <a:chOff x="2016" y="864"/>
            <a:chExt cx="2256" cy="1584"/>
          </a:xfrm>
        </p:grpSpPr>
        <p:sp>
          <p:nvSpPr>
            <p:cNvPr id="91139" name="Rectangle 3">
              <a:extLst>
                <a:ext uri="{FF2B5EF4-FFF2-40B4-BE49-F238E27FC236}">
                  <a16:creationId xmlns:a16="http://schemas.microsoft.com/office/drawing/2014/main" id="{8D04DA5C-1C97-254F-99FE-2CBBFC88487E}"/>
                </a:ext>
              </a:extLst>
            </p:cNvPr>
            <p:cNvSpPr>
              <a:spLocks noChangeArrowheads="1"/>
            </p:cNvSpPr>
            <p:nvPr/>
          </p:nvSpPr>
          <p:spPr bwMode="auto">
            <a:xfrm>
              <a:off x="2016" y="864"/>
              <a:ext cx="2256" cy="1584"/>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800">
                <a:latin typeface="Arial" charset="0"/>
                <a:ea typeface="ＭＳ Ｐゴシック" charset="0"/>
                <a:cs typeface="Arial" charset="0"/>
              </a:endParaRPr>
            </a:p>
          </p:txBody>
        </p:sp>
        <p:sp>
          <p:nvSpPr>
            <p:cNvPr id="91140" name="Rectangle 4">
              <a:extLst>
                <a:ext uri="{FF2B5EF4-FFF2-40B4-BE49-F238E27FC236}">
                  <a16:creationId xmlns:a16="http://schemas.microsoft.com/office/drawing/2014/main" id="{AFC9785E-239A-0546-B169-667DE27C4321}"/>
                </a:ext>
              </a:extLst>
            </p:cNvPr>
            <p:cNvSpPr>
              <a:spLocks noChangeArrowheads="1"/>
            </p:cNvSpPr>
            <p:nvPr/>
          </p:nvSpPr>
          <p:spPr bwMode="auto">
            <a:xfrm>
              <a:off x="2304" y="1248"/>
              <a:ext cx="144" cy="105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91141" name="Line 5">
              <a:extLst>
                <a:ext uri="{FF2B5EF4-FFF2-40B4-BE49-F238E27FC236}">
                  <a16:creationId xmlns:a16="http://schemas.microsoft.com/office/drawing/2014/main" id="{7BF5BA11-610A-B245-9655-F235A4134181}"/>
                </a:ext>
              </a:extLst>
            </p:cNvPr>
            <p:cNvSpPr>
              <a:spLocks noChangeShapeType="1"/>
            </p:cNvSpPr>
            <p:nvPr/>
          </p:nvSpPr>
          <p:spPr bwMode="auto">
            <a:xfrm>
              <a:off x="2304" y="1344"/>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42" name="Line 6">
              <a:extLst>
                <a:ext uri="{FF2B5EF4-FFF2-40B4-BE49-F238E27FC236}">
                  <a16:creationId xmlns:a16="http://schemas.microsoft.com/office/drawing/2014/main" id="{25665BDC-0A44-394C-812B-1AC08970A3FC}"/>
                </a:ext>
              </a:extLst>
            </p:cNvPr>
            <p:cNvSpPr>
              <a:spLocks noChangeShapeType="1"/>
            </p:cNvSpPr>
            <p:nvPr/>
          </p:nvSpPr>
          <p:spPr bwMode="auto">
            <a:xfrm>
              <a:off x="2304" y="1440"/>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43" name="Line 7">
              <a:extLst>
                <a:ext uri="{FF2B5EF4-FFF2-40B4-BE49-F238E27FC236}">
                  <a16:creationId xmlns:a16="http://schemas.microsoft.com/office/drawing/2014/main" id="{31DD40C6-3D85-9B4F-8618-DF25A5781607}"/>
                </a:ext>
              </a:extLst>
            </p:cNvPr>
            <p:cNvSpPr>
              <a:spLocks noChangeShapeType="1"/>
            </p:cNvSpPr>
            <p:nvPr/>
          </p:nvSpPr>
          <p:spPr bwMode="auto">
            <a:xfrm>
              <a:off x="2304" y="1536"/>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44" name="Line 8">
              <a:extLst>
                <a:ext uri="{FF2B5EF4-FFF2-40B4-BE49-F238E27FC236}">
                  <a16:creationId xmlns:a16="http://schemas.microsoft.com/office/drawing/2014/main" id="{44C87EFA-E067-E84B-8ADF-2B5F6946F77E}"/>
                </a:ext>
              </a:extLst>
            </p:cNvPr>
            <p:cNvSpPr>
              <a:spLocks noChangeShapeType="1"/>
            </p:cNvSpPr>
            <p:nvPr/>
          </p:nvSpPr>
          <p:spPr bwMode="auto">
            <a:xfrm>
              <a:off x="2304" y="1632"/>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45" name="Line 9">
              <a:extLst>
                <a:ext uri="{FF2B5EF4-FFF2-40B4-BE49-F238E27FC236}">
                  <a16:creationId xmlns:a16="http://schemas.microsoft.com/office/drawing/2014/main" id="{F5CE7A0F-665D-B247-853A-C76CE5130CD9}"/>
                </a:ext>
              </a:extLst>
            </p:cNvPr>
            <p:cNvSpPr>
              <a:spLocks noChangeShapeType="1"/>
            </p:cNvSpPr>
            <p:nvPr/>
          </p:nvSpPr>
          <p:spPr bwMode="auto">
            <a:xfrm>
              <a:off x="2304" y="2208"/>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46" name="Text Box 10">
              <a:extLst>
                <a:ext uri="{FF2B5EF4-FFF2-40B4-BE49-F238E27FC236}">
                  <a16:creationId xmlns:a16="http://schemas.microsoft.com/office/drawing/2014/main" id="{2F4CD81C-9B2F-A841-A44E-E7EADCA06B1A}"/>
                </a:ext>
              </a:extLst>
            </p:cNvPr>
            <p:cNvSpPr txBox="1">
              <a:spLocks noChangeArrowheads="1"/>
            </p:cNvSpPr>
            <p:nvPr/>
          </p:nvSpPr>
          <p:spPr bwMode="auto">
            <a:xfrm>
              <a:off x="2304" y="1583"/>
              <a:ext cx="156"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a:latin typeface="Arial" charset="0"/>
                  <a:ea typeface="ＭＳ Ｐゴシック" charset="0"/>
                  <a:cs typeface="Arial" charset="0"/>
                </a:rPr>
                <a:t>.</a:t>
              </a:r>
            </a:p>
            <a:p>
              <a:pPr eaLnBrk="0" hangingPunct="0">
                <a:defRPr/>
              </a:pPr>
              <a:r>
                <a:rPr lang="en-US" b="1">
                  <a:latin typeface="Arial" charset="0"/>
                  <a:ea typeface="ＭＳ Ｐゴシック" charset="0"/>
                  <a:cs typeface="Arial" charset="0"/>
                </a:rPr>
                <a:t>.</a:t>
              </a:r>
            </a:p>
            <a:p>
              <a:pPr eaLnBrk="0" hangingPunct="0">
                <a:defRPr/>
              </a:pPr>
              <a:r>
                <a:rPr lang="en-US" b="1">
                  <a:latin typeface="Arial" charset="0"/>
                  <a:ea typeface="ＭＳ Ｐゴシック" charset="0"/>
                  <a:cs typeface="Arial" charset="0"/>
                </a:rPr>
                <a:t>.</a:t>
              </a:r>
            </a:p>
          </p:txBody>
        </p:sp>
      </p:grpSp>
      <p:grpSp>
        <p:nvGrpSpPr>
          <p:cNvPr id="8196" name="Group 11">
            <a:extLst>
              <a:ext uri="{FF2B5EF4-FFF2-40B4-BE49-F238E27FC236}">
                <a16:creationId xmlns:a16="http://schemas.microsoft.com/office/drawing/2014/main" id="{C5181599-F706-B940-ACF3-32F74A45310D}"/>
              </a:ext>
            </a:extLst>
          </p:cNvPr>
          <p:cNvGrpSpPr>
            <a:grpSpLocks/>
          </p:cNvGrpSpPr>
          <p:nvPr/>
        </p:nvGrpSpPr>
        <p:grpSpPr bwMode="auto">
          <a:xfrm>
            <a:off x="4724400" y="4267200"/>
            <a:ext cx="3581400" cy="2514600"/>
            <a:chOff x="2016" y="864"/>
            <a:chExt cx="2256" cy="1584"/>
          </a:xfrm>
        </p:grpSpPr>
        <p:sp>
          <p:nvSpPr>
            <p:cNvPr id="91148" name="Rectangle 12">
              <a:extLst>
                <a:ext uri="{FF2B5EF4-FFF2-40B4-BE49-F238E27FC236}">
                  <a16:creationId xmlns:a16="http://schemas.microsoft.com/office/drawing/2014/main" id="{0D76B5CE-1CEA-C54F-96B6-B3F41AF87A92}"/>
                </a:ext>
              </a:extLst>
            </p:cNvPr>
            <p:cNvSpPr>
              <a:spLocks noChangeArrowheads="1"/>
            </p:cNvSpPr>
            <p:nvPr/>
          </p:nvSpPr>
          <p:spPr bwMode="auto">
            <a:xfrm>
              <a:off x="2016" y="864"/>
              <a:ext cx="2256" cy="1584"/>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sz="2800">
                <a:latin typeface="Arial" charset="0"/>
                <a:ea typeface="ＭＳ Ｐゴシック" charset="0"/>
                <a:cs typeface="Arial" charset="0"/>
              </a:endParaRPr>
            </a:p>
          </p:txBody>
        </p:sp>
        <p:sp>
          <p:nvSpPr>
            <p:cNvPr id="91149" name="Rectangle 13">
              <a:extLst>
                <a:ext uri="{FF2B5EF4-FFF2-40B4-BE49-F238E27FC236}">
                  <a16:creationId xmlns:a16="http://schemas.microsoft.com/office/drawing/2014/main" id="{268E160E-4592-694E-BE81-A007592DCFB0}"/>
                </a:ext>
              </a:extLst>
            </p:cNvPr>
            <p:cNvSpPr>
              <a:spLocks noChangeArrowheads="1"/>
            </p:cNvSpPr>
            <p:nvPr/>
          </p:nvSpPr>
          <p:spPr bwMode="auto">
            <a:xfrm>
              <a:off x="2304" y="1248"/>
              <a:ext cx="144" cy="105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91150" name="Line 14">
              <a:extLst>
                <a:ext uri="{FF2B5EF4-FFF2-40B4-BE49-F238E27FC236}">
                  <a16:creationId xmlns:a16="http://schemas.microsoft.com/office/drawing/2014/main" id="{CA8F3567-653F-0B4E-813E-649A36EE34D9}"/>
                </a:ext>
              </a:extLst>
            </p:cNvPr>
            <p:cNvSpPr>
              <a:spLocks noChangeShapeType="1"/>
            </p:cNvSpPr>
            <p:nvPr/>
          </p:nvSpPr>
          <p:spPr bwMode="auto">
            <a:xfrm>
              <a:off x="2304" y="1344"/>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51" name="Line 15">
              <a:extLst>
                <a:ext uri="{FF2B5EF4-FFF2-40B4-BE49-F238E27FC236}">
                  <a16:creationId xmlns:a16="http://schemas.microsoft.com/office/drawing/2014/main" id="{33B28DD7-77A4-AE46-9F90-5944A0018AA4}"/>
                </a:ext>
              </a:extLst>
            </p:cNvPr>
            <p:cNvSpPr>
              <a:spLocks noChangeShapeType="1"/>
            </p:cNvSpPr>
            <p:nvPr/>
          </p:nvSpPr>
          <p:spPr bwMode="auto">
            <a:xfrm>
              <a:off x="2304" y="1440"/>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52" name="Line 16">
              <a:extLst>
                <a:ext uri="{FF2B5EF4-FFF2-40B4-BE49-F238E27FC236}">
                  <a16:creationId xmlns:a16="http://schemas.microsoft.com/office/drawing/2014/main" id="{A47EF8BE-419E-FE44-952F-FA9540A929D1}"/>
                </a:ext>
              </a:extLst>
            </p:cNvPr>
            <p:cNvSpPr>
              <a:spLocks noChangeShapeType="1"/>
            </p:cNvSpPr>
            <p:nvPr/>
          </p:nvSpPr>
          <p:spPr bwMode="auto">
            <a:xfrm>
              <a:off x="2304" y="1536"/>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53" name="Line 17">
              <a:extLst>
                <a:ext uri="{FF2B5EF4-FFF2-40B4-BE49-F238E27FC236}">
                  <a16:creationId xmlns:a16="http://schemas.microsoft.com/office/drawing/2014/main" id="{38732BF1-C9A4-5043-AB2D-D08866CF1F8A}"/>
                </a:ext>
              </a:extLst>
            </p:cNvPr>
            <p:cNvSpPr>
              <a:spLocks noChangeShapeType="1"/>
            </p:cNvSpPr>
            <p:nvPr/>
          </p:nvSpPr>
          <p:spPr bwMode="auto">
            <a:xfrm>
              <a:off x="2304" y="1632"/>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54" name="Line 18">
              <a:extLst>
                <a:ext uri="{FF2B5EF4-FFF2-40B4-BE49-F238E27FC236}">
                  <a16:creationId xmlns:a16="http://schemas.microsoft.com/office/drawing/2014/main" id="{CBB6AB11-B0CC-6F4D-A789-0ECEFB4C052E}"/>
                </a:ext>
              </a:extLst>
            </p:cNvPr>
            <p:cNvSpPr>
              <a:spLocks noChangeShapeType="1"/>
            </p:cNvSpPr>
            <p:nvPr/>
          </p:nvSpPr>
          <p:spPr bwMode="auto">
            <a:xfrm>
              <a:off x="2304" y="2208"/>
              <a:ext cx="1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55" name="Text Box 19">
              <a:extLst>
                <a:ext uri="{FF2B5EF4-FFF2-40B4-BE49-F238E27FC236}">
                  <a16:creationId xmlns:a16="http://schemas.microsoft.com/office/drawing/2014/main" id="{DBAE584C-B354-D24B-9020-6885CBB155C5}"/>
                </a:ext>
              </a:extLst>
            </p:cNvPr>
            <p:cNvSpPr txBox="1">
              <a:spLocks noChangeArrowheads="1"/>
            </p:cNvSpPr>
            <p:nvPr/>
          </p:nvSpPr>
          <p:spPr bwMode="auto">
            <a:xfrm>
              <a:off x="2304" y="1583"/>
              <a:ext cx="156"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a:latin typeface="Arial" charset="0"/>
                  <a:ea typeface="ＭＳ Ｐゴシック" charset="0"/>
                  <a:cs typeface="Arial" charset="0"/>
                </a:rPr>
                <a:t>.</a:t>
              </a:r>
            </a:p>
            <a:p>
              <a:pPr eaLnBrk="0" hangingPunct="0">
                <a:defRPr/>
              </a:pPr>
              <a:r>
                <a:rPr lang="en-US" b="1">
                  <a:latin typeface="Arial" charset="0"/>
                  <a:ea typeface="ＭＳ Ｐゴシック" charset="0"/>
                  <a:cs typeface="Arial" charset="0"/>
                </a:rPr>
                <a:t>.</a:t>
              </a:r>
            </a:p>
            <a:p>
              <a:pPr eaLnBrk="0" hangingPunct="0">
                <a:defRPr/>
              </a:pPr>
              <a:r>
                <a:rPr lang="en-US" b="1">
                  <a:latin typeface="Arial" charset="0"/>
                  <a:ea typeface="ＭＳ Ｐゴシック" charset="0"/>
                  <a:cs typeface="Arial" charset="0"/>
                </a:rPr>
                <a:t>.</a:t>
              </a:r>
            </a:p>
          </p:txBody>
        </p:sp>
      </p:grpSp>
      <p:sp>
        <p:nvSpPr>
          <p:cNvPr id="91157" name="Rectangle 21">
            <a:extLst>
              <a:ext uri="{FF2B5EF4-FFF2-40B4-BE49-F238E27FC236}">
                <a16:creationId xmlns:a16="http://schemas.microsoft.com/office/drawing/2014/main" id="{476FA7A3-81A2-1B4A-AC7A-C3B957B53C5B}"/>
              </a:ext>
            </a:extLst>
          </p:cNvPr>
          <p:cNvSpPr>
            <a:spLocks noChangeArrowheads="1"/>
          </p:cNvSpPr>
          <p:nvPr/>
        </p:nvSpPr>
        <p:spPr bwMode="auto">
          <a:xfrm>
            <a:off x="2438400" y="2743200"/>
            <a:ext cx="1295400" cy="4572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91158" name="Rectangle 22">
            <a:extLst>
              <a:ext uri="{FF2B5EF4-FFF2-40B4-BE49-F238E27FC236}">
                <a16:creationId xmlns:a16="http://schemas.microsoft.com/office/drawing/2014/main" id="{22E70166-F66E-0341-92AA-3B8031C0BBBA}"/>
              </a:ext>
            </a:extLst>
          </p:cNvPr>
          <p:cNvSpPr>
            <a:spLocks noChangeArrowheads="1"/>
          </p:cNvSpPr>
          <p:nvPr/>
        </p:nvSpPr>
        <p:spPr bwMode="auto">
          <a:xfrm>
            <a:off x="2438400" y="3810000"/>
            <a:ext cx="1295400" cy="4572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91159" name="Text Box 23">
            <a:extLst>
              <a:ext uri="{FF2B5EF4-FFF2-40B4-BE49-F238E27FC236}">
                <a16:creationId xmlns:a16="http://schemas.microsoft.com/office/drawing/2014/main" id="{00A440B9-3B51-3A43-A7D7-30DA57F0E2DC}"/>
              </a:ext>
            </a:extLst>
          </p:cNvPr>
          <p:cNvSpPr txBox="1">
            <a:spLocks noChangeArrowheads="1"/>
          </p:cNvSpPr>
          <p:nvPr/>
        </p:nvSpPr>
        <p:spPr bwMode="auto">
          <a:xfrm>
            <a:off x="2514601" y="2717800"/>
            <a:ext cx="9810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Arial" charset="0"/>
                <a:ea typeface="ＭＳ Ｐゴシック" charset="0"/>
                <a:cs typeface="Arial" charset="0"/>
              </a:rPr>
              <a:t>active</a:t>
            </a:r>
          </a:p>
        </p:txBody>
      </p:sp>
      <p:sp>
        <p:nvSpPr>
          <p:cNvPr id="91160" name="Text Box 24">
            <a:extLst>
              <a:ext uri="{FF2B5EF4-FFF2-40B4-BE49-F238E27FC236}">
                <a16:creationId xmlns:a16="http://schemas.microsoft.com/office/drawing/2014/main" id="{FC78D292-6F64-5440-84C8-A1675DFABAF4}"/>
              </a:ext>
            </a:extLst>
          </p:cNvPr>
          <p:cNvSpPr txBox="1">
            <a:spLocks noChangeArrowheads="1"/>
          </p:cNvSpPr>
          <p:nvPr/>
        </p:nvSpPr>
        <p:spPr bwMode="auto">
          <a:xfrm>
            <a:off x="2438401" y="3810000"/>
            <a:ext cx="11858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Arial" charset="0"/>
                <a:ea typeface="ＭＳ Ｐゴシック" charset="0"/>
                <a:cs typeface="Arial" charset="0"/>
              </a:rPr>
              <a:t>expired</a:t>
            </a:r>
          </a:p>
        </p:txBody>
      </p:sp>
      <p:sp>
        <p:nvSpPr>
          <p:cNvPr id="91161" name="Line 25">
            <a:extLst>
              <a:ext uri="{FF2B5EF4-FFF2-40B4-BE49-F238E27FC236}">
                <a16:creationId xmlns:a16="http://schemas.microsoft.com/office/drawing/2014/main" id="{1F423714-A387-DB43-B89A-C8938E515390}"/>
              </a:ext>
            </a:extLst>
          </p:cNvPr>
          <p:cNvSpPr>
            <a:spLocks noChangeShapeType="1"/>
          </p:cNvSpPr>
          <p:nvPr/>
        </p:nvSpPr>
        <p:spPr bwMode="auto">
          <a:xfrm flipV="1">
            <a:off x="3581400" y="2362200"/>
            <a:ext cx="10668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62" name="Line 26">
            <a:extLst>
              <a:ext uri="{FF2B5EF4-FFF2-40B4-BE49-F238E27FC236}">
                <a16:creationId xmlns:a16="http://schemas.microsoft.com/office/drawing/2014/main" id="{1042AFD7-B98C-C742-8709-F6C1E73A85A8}"/>
              </a:ext>
            </a:extLst>
          </p:cNvPr>
          <p:cNvSpPr>
            <a:spLocks noChangeShapeType="1"/>
          </p:cNvSpPr>
          <p:nvPr/>
        </p:nvSpPr>
        <p:spPr bwMode="auto">
          <a:xfrm>
            <a:off x="3581400" y="4038600"/>
            <a:ext cx="10668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63" name="Text Box 27">
            <a:extLst>
              <a:ext uri="{FF2B5EF4-FFF2-40B4-BE49-F238E27FC236}">
                <a16:creationId xmlns:a16="http://schemas.microsoft.com/office/drawing/2014/main" id="{22B3330E-6DDA-214D-9BFF-9BE150F0595D}"/>
              </a:ext>
            </a:extLst>
          </p:cNvPr>
          <p:cNvSpPr txBox="1">
            <a:spLocks noChangeArrowheads="1"/>
          </p:cNvSpPr>
          <p:nvPr/>
        </p:nvSpPr>
        <p:spPr bwMode="auto">
          <a:xfrm>
            <a:off x="5486400" y="1600200"/>
            <a:ext cx="187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Arial" charset="0"/>
                <a:ea typeface="ＭＳ Ｐゴシック" charset="0"/>
                <a:cs typeface="Arial" charset="0"/>
              </a:rPr>
              <a:t>priority array</a:t>
            </a:r>
          </a:p>
        </p:txBody>
      </p:sp>
      <p:sp>
        <p:nvSpPr>
          <p:cNvPr id="91164" name="Text Box 28">
            <a:extLst>
              <a:ext uri="{FF2B5EF4-FFF2-40B4-BE49-F238E27FC236}">
                <a16:creationId xmlns:a16="http://schemas.microsoft.com/office/drawing/2014/main" id="{D0C7E472-89D6-434D-AD42-4F90F979D5C8}"/>
              </a:ext>
            </a:extLst>
          </p:cNvPr>
          <p:cNvSpPr txBox="1">
            <a:spLocks noChangeArrowheads="1"/>
          </p:cNvSpPr>
          <p:nvPr/>
        </p:nvSpPr>
        <p:spPr bwMode="auto">
          <a:xfrm>
            <a:off x="5410200" y="4419600"/>
            <a:ext cx="187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Arial" charset="0"/>
                <a:ea typeface="ＭＳ Ｐゴシック" charset="0"/>
                <a:cs typeface="Arial" charset="0"/>
              </a:rPr>
              <a:t>priority array</a:t>
            </a:r>
          </a:p>
        </p:txBody>
      </p:sp>
      <p:sp>
        <p:nvSpPr>
          <p:cNvPr id="91165" name="Line 29">
            <a:extLst>
              <a:ext uri="{FF2B5EF4-FFF2-40B4-BE49-F238E27FC236}">
                <a16:creationId xmlns:a16="http://schemas.microsoft.com/office/drawing/2014/main" id="{F829DEF4-E692-9B47-B654-F7765288CBF9}"/>
              </a:ext>
            </a:extLst>
          </p:cNvPr>
          <p:cNvSpPr>
            <a:spLocks noChangeShapeType="1"/>
          </p:cNvSpPr>
          <p:nvPr/>
        </p:nvSpPr>
        <p:spPr bwMode="auto">
          <a:xfrm>
            <a:off x="5638800" y="2743200"/>
            <a:ext cx="5334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grpSp>
        <p:nvGrpSpPr>
          <p:cNvPr id="8206" name="Group 30">
            <a:extLst>
              <a:ext uri="{FF2B5EF4-FFF2-40B4-BE49-F238E27FC236}">
                <a16:creationId xmlns:a16="http://schemas.microsoft.com/office/drawing/2014/main" id="{57C3F215-1E33-3149-B73B-D41C66475F65}"/>
              </a:ext>
            </a:extLst>
          </p:cNvPr>
          <p:cNvGrpSpPr>
            <a:grpSpLocks/>
          </p:cNvGrpSpPr>
          <p:nvPr/>
        </p:nvGrpSpPr>
        <p:grpSpPr bwMode="auto">
          <a:xfrm>
            <a:off x="5638800" y="2133600"/>
            <a:ext cx="533400" cy="1676400"/>
            <a:chOff x="2592" y="1248"/>
            <a:chExt cx="336" cy="1056"/>
          </a:xfrm>
        </p:grpSpPr>
        <p:sp>
          <p:nvSpPr>
            <p:cNvPr id="91167" name="Rectangle 31">
              <a:extLst>
                <a:ext uri="{FF2B5EF4-FFF2-40B4-BE49-F238E27FC236}">
                  <a16:creationId xmlns:a16="http://schemas.microsoft.com/office/drawing/2014/main" id="{E70A8B0C-91C0-8647-920F-9BEDC0FD689F}"/>
                </a:ext>
              </a:extLst>
            </p:cNvPr>
            <p:cNvSpPr>
              <a:spLocks noChangeArrowheads="1"/>
            </p:cNvSpPr>
            <p:nvPr/>
          </p:nvSpPr>
          <p:spPr bwMode="auto">
            <a:xfrm>
              <a:off x="2592" y="1248"/>
              <a:ext cx="336" cy="105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91168" name="Line 32">
              <a:extLst>
                <a:ext uri="{FF2B5EF4-FFF2-40B4-BE49-F238E27FC236}">
                  <a16:creationId xmlns:a16="http://schemas.microsoft.com/office/drawing/2014/main" id="{0A623BFF-6BD2-5544-8095-A1E99A60C9FF}"/>
                </a:ext>
              </a:extLst>
            </p:cNvPr>
            <p:cNvSpPr>
              <a:spLocks noChangeShapeType="1"/>
            </p:cNvSpPr>
            <p:nvPr/>
          </p:nvSpPr>
          <p:spPr bwMode="auto">
            <a:xfrm>
              <a:off x="2592" y="1344"/>
              <a:ext cx="33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69" name="Line 33">
              <a:extLst>
                <a:ext uri="{FF2B5EF4-FFF2-40B4-BE49-F238E27FC236}">
                  <a16:creationId xmlns:a16="http://schemas.microsoft.com/office/drawing/2014/main" id="{57BB56CD-86D2-884F-B39C-1DAE11DBA0C9}"/>
                </a:ext>
              </a:extLst>
            </p:cNvPr>
            <p:cNvSpPr>
              <a:spLocks noChangeShapeType="1"/>
            </p:cNvSpPr>
            <p:nvPr/>
          </p:nvSpPr>
          <p:spPr bwMode="auto">
            <a:xfrm>
              <a:off x="2592" y="1440"/>
              <a:ext cx="33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70" name="Line 34">
              <a:extLst>
                <a:ext uri="{FF2B5EF4-FFF2-40B4-BE49-F238E27FC236}">
                  <a16:creationId xmlns:a16="http://schemas.microsoft.com/office/drawing/2014/main" id="{5320C076-F003-634F-94D8-5DF656879A66}"/>
                </a:ext>
              </a:extLst>
            </p:cNvPr>
            <p:cNvSpPr>
              <a:spLocks noChangeShapeType="1"/>
            </p:cNvSpPr>
            <p:nvPr/>
          </p:nvSpPr>
          <p:spPr bwMode="auto">
            <a:xfrm>
              <a:off x="2592" y="1536"/>
              <a:ext cx="33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71" name="Line 35">
              <a:extLst>
                <a:ext uri="{FF2B5EF4-FFF2-40B4-BE49-F238E27FC236}">
                  <a16:creationId xmlns:a16="http://schemas.microsoft.com/office/drawing/2014/main" id="{794A7EB4-5676-5B4D-A08F-0C9AAE79AD10}"/>
                </a:ext>
              </a:extLst>
            </p:cNvPr>
            <p:cNvSpPr>
              <a:spLocks noChangeShapeType="1"/>
            </p:cNvSpPr>
            <p:nvPr/>
          </p:nvSpPr>
          <p:spPr bwMode="auto">
            <a:xfrm>
              <a:off x="2592" y="2208"/>
              <a:ext cx="33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72" name="Text Box 36">
              <a:extLst>
                <a:ext uri="{FF2B5EF4-FFF2-40B4-BE49-F238E27FC236}">
                  <a16:creationId xmlns:a16="http://schemas.microsoft.com/office/drawing/2014/main" id="{67D91018-420F-4748-9405-5B89D26FE1B7}"/>
                </a:ext>
              </a:extLst>
            </p:cNvPr>
            <p:cNvSpPr txBox="1">
              <a:spLocks noChangeArrowheads="1"/>
            </p:cNvSpPr>
            <p:nvPr/>
          </p:nvSpPr>
          <p:spPr bwMode="auto">
            <a:xfrm>
              <a:off x="2640" y="1583"/>
              <a:ext cx="156"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a:latin typeface="Arial" charset="0"/>
                  <a:ea typeface="ＭＳ Ｐゴシック" charset="0"/>
                  <a:cs typeface="Arial" charset="0"/>
                </a:rPr>
                <a:t>.</a:t>
              </a:r>
            </a:p>
            <a:p>
              <a:pPr eaLnBrk="0" hangingPunct="0">
                <a:defRPr/>
              </a:pPr>
              <a:r>
                <a:rPr lang="en-US" b="1">
                  <a:latin typeface="Arial" charset="0"/>
                  <a:ea typeface="ＭＳ Ｐゴシック" charset="0"/>
                  <a:cs typeface="Arial" charset="0"/>
                </a:rPr>
                <a:t>.</a:t>
              </a:r>
            </a:p>
            <a:p>
              <a:pPr eaLnBrk="0" hangingPunct="0">
                <a:defRPr/>
              </a:pPr>
              <a:r>
                <a:rPr lang="en-US" b="1">
                  <a:latin typeface="Arial" charset="0"/>
                  <a:ea typeface="ＭＳ Ｐゴシック" charset="0"/>
                  <a:cs typeface="Arial" charset="0"/>
                </a:rPr>
                <a:t>.</a:t>
              </a:r>
            </a:p>
          </p:txBody>
        </p:sp>
      </p:grpSp>
      <p:grpSp>
        <p:nvGrpSpPr>
          <p:cNvPr id="8207" name="Group 37">
            <a:extLst>
              <a:ext uri="{FF2B5EF4-FFF2-40B4-BE49-F238E27FC236}">
                <a16:creationId xmlns:a16="http://schemas.microsoft.com/office/drawing/2014/main" id="{E1FC85AC-7BC2-FC4F-A5B1-163BC2A78ABC}"/>
              </a:ext>
            </a:extLst>
          </p:cNvPr>
          <p:cNvGrpSpPr>
            <a:grpSpLocks/>
          </p:cNvGrpSpPr>
          <p:nvPr/>
        </p:nvGrpSpPr>
        <p:grpSpPr bwMode="auto">
          <a:xfrm>
            <a:off x="5638800" y="4876800"/>
            <a:ext cx="533400" cy="1676400"/>
            <a:chOff x="2592" y="1248"/>
            <a:chExt cx="336" cy="1056"/>
          </a:xfrm>
        </p:grpSpPr>
        <p:sp>
          <p:nvSpPr>
            <p:cNvPr id="91174" name="Rectangle 38">
              <a:extLst>
                <a:ext uri="{FF2B5EF4-FFF2-40B4-BE49-F238E27FC236}">
                  <a16:creationId xmlns:a16="http://schemas.microsoft.com/office/drawing/2014/main" id="{1EB8DEAF-E223-C34C-B3E8-0D4B22CAD89C}"/>
                </a:ext>
              </a:extLst>
            </p:cNvPr>
            <p:cNvSpPr>
              <a:spLocks noChangeArrowheads="1"/>
            </p:cNvSpPr>
            <p:nvPr/>
          </p:nvSpPr>
          <p:spPr bwMode="auto">
            <a:xfrm>
              <a:off x="2592" y="1248"/>
              <a:ext cx="336" cy="105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cs typeface="Arial" charset="0"/>
              </a:endParaRPr>
            </a:p>
          </p:txBody>
        </p:sp>
        <p:sp>
          <p:nvSpPr>
            <p:cNvPr id="91175" name="Line 39">
              <a:extLst>
                <a:ext uri="{FF2B5EF4-FFF2-40B4-BE49-F238E27FC236}">
                  <a16:creationId xmlns:a16="http://schemas.microsoft.com/office/drawing/2014/main" id="{D1C0CA41-97CE-CA45-B1DF-F04BCC0A2400}"/>
                </a:ext>
              </a:extLst>
            </p:cNvPr>
            <p:cNvSpPr>
              <a:spLocks noChangeShapeType="1"/>
            </p:cNvSpPr>
            <p:nvPr/>
          </p:nvSpPr>
          <p:spPr bwMode="auto">
            <a:xfrm>
              <a:off x="2592" y="1344"/>
              <a:ext cx="33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76" name="Line 40">
              <a:extLst>
                <a:ext uri="{FF2B5EF4-FFF2-40B4-BE49-F238E27FC236}">
                  <a16:creationId xmlns:a16="http://schemas.microsoft.com/office/drawing/2014/main" id="{2CA915A9-9C43-2A4A-BA02-688EA769F082}"/>
                </a:ext>
              </a:extLst>
            </p:cNvPr>
            <p:cNvSpPr>
              <a:spLocks noChangeShapeType="1"/>
            </p:cNvSpPr>
            <p:nvPr/>
          </p:nvSpPr>
          <p:spPr bwMode="auto">
            <a:xfrm>
              <a:off x="2592" y="1440"/>
              <a:ext cx="33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77" name="Line 41">
              <a:extLst>
                <a:ext uri="{FF2B5EF4-FFF2-40B4-BE49-F238E27FC236}">
                  <a16:creationId xmlns:a16="http://schemas.microsoft.com/office/drawing/2014/main" id="{AF40BD82-24F4-D847-92A3-2BC5078B6764}"/>
                </a:ext>
              </a:extLst>
            </p:cNvPr>
            <p:cNvSpPr>
              <a:spLocks noChangeShapeType="1"/>
            </p:cNvSpPr>
            <p:nvPr/>
          </p:nvSpPr>
          <p:spPr bwMode="auto">
            <a:xfrm>
              <a:off x="2592" y="1536"/>
              <a:ext cx="33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78" name="Line 42">
              <a:extLst>
                <a:ext uri="{FF2B5EF4-FFF2-40B4-BE49-F238E27FC236}">
                  <a16:creationId xmlns:a16="http://schemas.microsoft.com/office/drawing/2014/main" id="{44E5FCF6-8419-FE4F-A878-FB1D1A04E2BA}"/>
                </a:ext>
              </a:extLst>
            </p:cNvPr>
            <p:cNvSpPr>
              <a:spLocks noChangeShapeType="1"/>
            </p:cNvSpPr>
            <p:nvPr/>
          </p:nvSpPr>
          <p:spPr bwMode="auto">
            <a:xfrm>
              <a:off x="2592" y="2208"/>
              <a:ext cx="33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79" name="Text Box 43">
              <a:extLst>
                <a:ext uri="{FF2B5EF4-FFF2-40B4-BE49-F238E27FC236}">
                  <a16:creationId xmlns:a16="http://schemas.microsoft.com/office/drawing/2014/main" id="{3C7BB874-FE42-2141-AFFC-12C7F7008E78}"/>
                </a:ext>
              </a:extLst>
            </p:cNvPr>
            <p:cNvSpPr txBox="1">
              <a:spLocks noChangeArrowheads="1"/>
            </p:cNvSpPr>
            <p:nvPr/>
          </p:nvSpPr>
          <p:spPr bwMode="auto">
            <a:xfrm>
              <a:off x="2640" y="1583"/>
              <a:ext cx="156"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a:latin typeface="Arial" charset="0"/>
                  <a:ea typeface="ＭＳ Ｐゴシック" charset="0"/>
                  <a:cs typeface="Arial" charset="0"/>
                </a:rPr>
                <a:t>.</a:t>
              </a:r>
            </a:p>
            <a:p>
              <a:pPr eaLnBrk="0" hangingPunct="0">
                <a:defRPr/>
              </a:pPr>
              <a:r>
                <a:rPr lang="en-US" b="1">
                  <a:latin typeface="Arial" charset="0"/>
                  <a:ea typeface="ＭＳ Ｐゴシック" charset="0"/>
                  <a:cs typeface="Arial" charset="0"/>
                </a:rPr>
                <a:t>.</a:t>
              </a:r>
            </a:p>
            <a:p>
              <a:pPr eaLnBrk="0" hangingPunct="0">
                <a:defRPr/>
              </a:pPr>
              <a:r>
                <a:rPr lang="en-US" b="1">
                  <a:latin typeface="Arial" charset="0"/>
                  <a:ea typeface="ＭＳ Ｐゴシック" charset="0"/>
                  <a:cs typeface="Arial" charset="0"/>
                </a:rPr>
                <a:t>.</a:t>
              </a:r>
            </a:p>
          </p:txBody>
        </p:sp>
      </p:grpSp>
      <p:sp>
        <p:nvSpPr>
          <p:cNvPr id="91180" name="Rectangle 44">
            <a:extLst>
              <a:ext uri="{FF2B5EF4-FFF2-40B4-BE49-F238E27FC236}">
                <a16:creationId xmlns:a16="http://schemas.microsoft.com/office/drawing/2014/main" id="{69275CED-BA07-DD4E-BEB1-1CBA5894F44B}"/>
              </a:ext>
            </a:extLst>
          </p:cNvPr>
          <p:cNvSpPr>
            <a:spLocks noChangeArrowheads="1"/>
          </p:cNvSpPr>
          <p:nvPr/>
        </p:nvSpPr>
        <p:spPr bwMode="auto">
          <a:xfrm>
            <a:off x="6477000" y="4876800"/>
            <a:ext cx="1447800"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latin typeface="Arial" charset="0"/>
                <a:ea typeface="ＭＳ Ｐゴシック" charset="0"/>
                <a:cs typeface="Arial" charset="0"/>
              </a:rPr>
              <a:t>priority queue</a:t>
            </a:r>
          </a:p>
        </p:txBody>
      </p:sp>
      <p:sp>
        <p:nvSpPr>
          <p:cNvPr id="91181" name="Rectangle 45">
            <a:extLst>
              <a:ext uri="{FF2B5EF4-FFF2-40B4-BE49-F238E27FC236}">
                <a16:creationId xmlns:a16="http://schemas.microsoft.com/office/drawing/2014/main" id="{7212D5F2-DAE9-4047-8496-1F639B8F9BBC}"/>
              </a:ext>
            </a:extLst>
          </p:cNvPr>
          <p:cNvSpPr>
            <a:spLocks noChangeArrowheads="1"/>
          </p:cNvSpPr>
          <p:nvPr/>
        </p:nvSpPr>
        <p:spPr bwMode="auto">
          <a:xfrm>
            <a:off x="6477000" y="5943600"/>
            <a:ext cx="1447800"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latin typeface="Arial" charset="0"/>
                <a:ea typeface="ＭＳ Ｐゴシック" charset="0"/>
                <a:cs typeface="Arial" charset="0"/>
              </a:rPr>
              <a:t>priority queue</a:t>
            </a:r>
          </a:p>
        </p:txBody>
      </p:sp>
      <p:sp>
        <p:nvSpPr>
          <p:cNvPr id="91182" name="Rectangle 46">
            <a:extLst>
              <a:ext uri="{FF2B5EF4-FFF2-40B4-BE49-F238E27FC236}">
                <a16:creationId xmlns:a16="http://schemas.microsoft.com/office/drawing/2014/main" id="{6D3DA714-8B90-3041-8D10-9D8F8B22ABA1}"/>
              </a:ext>
            </a:extLst>
          </p:cNvPr>
          <p:cNvSpPr>
            <a:spLocks noChangeArrowheads="1"/>
          </p:cNvSpPr>
          <p:nvPr/>
        </p:nvSpPr>
        <p:spPr bwMode="auto">
          <a:xfrm>
            <a:off x="6477000" y="2133600"/>
            <a:ext cx="1447800"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latin typeface="Arial" charset="0"/>
                <a:ea typeface="ＭＳ Ｐゴシック" charset="0"/>
                <a:cs typeface="Arial" charset="0"/>
              </a:rPr>
              <a:t>priority queue</a:t>
            </a:r>
          </a:p>
        </p:txBody>
      </p:sp>
      <p:sp>
        <p:nvSpPr>
          <p:cNvPr id="91183" name="Rectangle 47">
            <a:extLst>
              <a:ext uri="{FF2B5EF4-FFF2-40B4-BE49-F238E27FC236}">
                <a16:creationId xmlns:a16="http://schemas.microsoft.com/office/drawing/2014/main" id="{C9C6D562-C7DE-F04F-B481-64E374A266DE}"/>
              </a:ext>
            </a:extLst>
          </p:cNvPr>
          <p:cNvSpPr>
            <a:spLocks noChangeArrowheads="1"/>
          </p:cNvSpPr>
          <p:nvPr/>
        </p:nvSpPr>
        <p:spPr bwMode="auto">
          <a:xfrm>
            <a:off x="6477000" y="3124200"/>
            <a:ext cx="1447800"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latin typeface="Arial" charset="0"/>
                <a:ea typeface="ＭＳ Ｐゴシック" charset="0"/>
                <a:cs typeface="Arial" charset="0"/>
              </a:rPr>
              <a:t>priority queue</a:t>
            </a:r>
          </a:p>
        </p:txBody>
      </p:sp>
      <p:sp>
        <p:nvSpPr>
          <p:cNvPr id="91184" name="Line 48">
            <a:extLst>
              <a:ext uri="{FF2B5EF4-FFF2-40B4-BE49-F238E27FC236}">
                <a16:creationId xmlns:a16="http://schemas.microsoft.com/office/drawing/2014/main" id="{3D67B326-9506-3D4C-9246-5FAA32644AAB}"/>
              </a:ext>
            </a:extLst>
          </p:cNvPr>
          <p:cNvSpPr>
            <a:spLocks noChangeShapeType="1"/>
          </p:cNvSpPr>
          <p:nvPr/>
        </p:nvSpPr>
        <p:spPr bwMode="auto">
          <a:xfrm>
            <a:off x="5943600" y="5105400"/>
            <a:ext cx="533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85" name="Line 49">
            <a:extLst>
              <a:ext uri="{FF2B5EF4-FFF2-40B4-BE49-F238E27FC236}">
                <a16:creationId xmlns:a16="http://schemas.microsoft.com/office/drawing/2014/main" id="{96095534-21E6-774A-9C84-95219929AE8D}"/>
              </a:ext>
            </a:extLst>
          </p:cNvPr>
          <p:cNvSpPr>
            <a:spLocks noChangeShapeType="1"/>
          </p:cNvSpPr>
          <p:nvPr/>
        </p:nvSpPr>
        <p:spPr bwMode="auto">
          <a:xfrm flipV="1">
            <a:off x="6172200" y="6172200"/>
            <a:ext cx="3048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86" name="Line 50">
            <a:extLst>
              <a:ext uri="{FF2B5EF4-FFF2-40B4-BE49-F238E27FC236}">
                <a16:creationId xmlns:a16="http://schemas.microsoft.com/office/drawing/2014/main" id="{825A5D8F-7D4F-D343-B574-D5A7C3D52850}"/>
              </a:ext>
            </a:extLst>
          </p:cNvPr>
          <p:cNvSpPr>
            <a:spLocks noChangeShapeType="1"/>
          </p:cNvSpPr>
          <p:nvPr/>
        </p:nvSpPr>
        <p:spPr bwMode="auto">
          <a:xfrm>
            <a:off x="5943600" y="2362200"/>
            <a:ext cx="533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87" name="Line 51">
            <a:extLst>
              <a:ext uri="{FF2B5EF4-FFF2-40B4-BE49-F238E27FC236}">
                <a16:creationId xmlns:a16="http://schemas.microsoft.com/office/drawing/2014/main" id="{C0E35745-5618-C24F-983E-227D21E22337}"/>
              </a:ext>
            </a:extLst>
          </p:cNvPr>
          <p:cNvSpPr>
            <a:spLocks noChangeShapeType="1"/>
          </p:cNvSpPr>
          <p:nvPr/>
        </p:nvSpPr>
        <p:spPr bwMode="auto">
          <a:xfrm flipV="1">
            <a:off x="5943600" y="3581400"/>
            <a:ext cx="5334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cs typeface="Arial" charset="0"/>
            </a:endParaRPr>
          </a:p>
        </p:txBody>
      </p:sp>
      <p:sp>
        <p:nvSpPr>
          <p:cNvPr id="91188" name="Text Box 52">
            <a:extLst>
              <a:ext uri="{FF2B5EF4-FFF2-40B4-BE49-F238E27FC236}">
                <a16:creationId xmlns:a16="http://schemas.microsoft.com/office/drawing/2014/main" id="{94FDEE41-FE72-9F4A-B311-AE3344D74789}"/>
              </a:ext>
            </a:extLst>
          </p:cNvPr>
          <p:cNvSpPr txBox="1">
            <a:spLocks noChangeArrowheads="1"/>
          </p:cNvSpPr>
          <p:nvPr/>
        </p:nvSpPr>
        <p:spPr bwMode="auto">
          <a:xfrm>
            <a:off x="8382000" y="1524001"/>
            <a:ext cx="1792288"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latin typeface="Arial" charset="0"/>
                <a:ea typeface="ＭＳ Ｐゴシック" charset="0"/>
                <a:cs typeface="Arial" charset="0"/>
              </a:rPr>
              <a:t>Higher priority</a:t>
            </a:r>
            <a:br>
              <a:rPr lang="en-US" sz="2000">
                <a:latin typeface="Arial" charset="0"/>
                <a:ea typeface="ＭＳ Ｐゴシック" charset="0"/>
                <a:cs typeface="Arial" charset="0"/>
              </a:rPr>
            </a:br>
            <a:r>
              <a:rPr lang="en-US" sz="2000">
                <a:latin typeface="Arial" charset="0"/>
                <a:ea typeface="ＭＳ Ｐゴシック" charset="0"/>
                <a:cs typeface="Arial" charset="0"/>
              </a:rPr>
              <a:t>more I/O</a:t>
            </a:r>
          </a:p>
          <a:p>
            <a:pPr eaLnBrk="0" hangingPunct="0">
              <a:defRPr/>
            </a:pPr>
            <a:r>
              <a:rPr lang="en-US" sz="2000">
                <a:latin typeface="Arial" charset="0"/>
                <a:ea typeface="ＭＳ Ｐゴシック" charset="0"/>
                <a:cs typeface="Arial" charset="0"/>
              </a:rPr>
              <a:t>800ms quanta</a:t>
            </a:r>
          </a:p>
        </p:txBody>
      </p:sp>
      <p:sp>
        <p:nvSpPr>
          <p:cNvPr id="91189" name="Text Box 53">
            <a:extLst>
              <a:ext uri="{FF2B5EF4-FFF2-40B4-BE49-F238E27FC236}">
                <a16:creationId xmlns:a16="http://schemas.microsoft.com/office/drawing/2014/main" id="{72143585-5A96-D24A-802B-F498CD2E7C23}"/>
              </a:ext>
            </a:extLst>
          </p:cNvPr>
          <p:cNvSpPr txBox="1">
            <a:spLocks noChangeArrowheads="1"/>
          </p:cNvSpPr>
          <p:nvPr/>
        </p:nvSpPr>
        <p:spPr bwMode="auto">
          <a:xfrm>
            <a:off x="8458200" y="3078164"/>
            <a:ext cx="16510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latin typeface="Arial" charset="0"/>
                <a:ea typeface="ＭＳ Ｐゴシック" charset="0"/>
                <a:cs typeface="Arial" charset="0"/>
              </a:rPr>
              <a:t>lower priority</a:t>
            </a:r>
            <a:br>
              <a:rPr lang="en-US" sz="2000">
                <a:latin typeface="Arial" charset="0"/>
                <a:ea typeface="ＭＳ Ｐゴシック" charset="0"/>
                <a:cs typeface="Arial" charset="0"/>
              </a:rPr>
            </a:br>
            <a:r>
              <a:rPr lang="en-US" sz="2000">
                <a:latin typeface="Arial" charset="0"/>
                <a:ea typeface="ＭＳ Ｐゴシック" charset="0"/>
                <a:cs typeface="Arial" charset="0"/>
              </a:rPr>
              <a:t>more CPU</a:t>
            </a:r>
          </a:p>
          <a:p>
            <a:pPr eaLnBrk="0" hangingPunct="0">
              <a:defRPr/>
            </a:pPr>
            <a:r>
              <a:rPr lang="en-US" sz="2000">
                <a:latin typeface="Arial" charset="0"/>
                <a:ea typeface="ＭＳ Ｐゴシック" charset="0"/>
                <a:cs typeface="Arial" charset="0"/>
              </a:rPr>
              <a:t>10ms quanta</a:t>
            </a:r>
          </a:p>
        </p:txBody>
      </p:sp>
    </p:spTree>
    <p:extLst>
      <p:ext uri="{BB962C8B-B14F-4D97-AF65-F5344CB8AC3E}">
        <p14:creationId xmlns:p14="http://schemas.microsoft.com/office/powerpoint/2010/main" val="237103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a:extLst>
              <a:ext uri="{FF2B5EF4-FFF2-40B4-BE49-F238E27FC236}">
                <a16:creationId xmlns:a16="http://schemas.microsoft.com/office/drawing/2014/main" id="{B36D802C-B8A4-1544-96B6-B693FA3B1348}"/>
              </a:ext>
            </a:extLst>
          </p:cNvPr>
          <p:cNvSpPr>
            <a:spLocks noGrp="1" noChangeArrowheads="1"/>
          </p:cNvSpPr>
          <p:nvPr>
            <p:ph type="title"/>
          </p:nvPr>
        </p:nvSpPr>
        <p:spPr/>
        <p:txBody>
          <a:bodyPr/>
          <a:lstStyle/>
          <a:p>
            <a:r>
              <a:rPr lang="en-US" altLang="en-US">
                <a:solidFill>
                  <a:srgbClr val="7B9899"/>
                </a:solidFill>
              </a:rPr>
              <a:t>Scheduler Runqueue</a:t>
            </a:r>
          </a:p>
        </p:txBody>
      </p:sp>
      <p:sp>
        <p:nvSpPr>
          <p:cNvPr id="9218" name="Rectangle 3">
            <a:extLst>
              <a:ext uri="{FF2B5EF4-FFF2-40B4-BE49-F238E27FC236}">
                <a16:creationId xmlns:a16="http://schemas.microsoft.com/office/drawing/2014/main" id="{947C4D5D-E987-FD4B-96AF-F1A85D18F740}"/>
              </a:ext>
            </a:extLst>
          </p:cNvPr>
          <p:cNvSpPr>
            <a:spLocks noGrp="1" noChangeArrowheads="1"/>
          </p:cNvSpPr>
          <p:nvPr>
            <p:ph idx="1"/>
          </p:nvPr>
        </p:nvSpPr>
        <p:spPr>
          <a:xfrm>
            <a:off x="2514600" y="1657351"/>
            <a:ext cx="7239000" cy="433546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spAutoFit/>
          </a:bodyPr>
          <a:lstStyle/>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a:t>A scheduler </a:t>
            </a:r>
            <a:r>
              <a:rPr lang="en-GB" altLang="en-US" sz="2600">
                <a:solidFill>
                  <a:srgbClr val="00AE00"/>
                </a:solidFill>
              </a:rPr>
              <a:t>runqueue</a:t>
            </a:r>
            <a:r>
              <a:rPr lang="en-GB" altLang="en-US" sz="2600"/>
              <a:t> is a list of tasks that are runnable on a particular CPU.</a:t>
            </a:r>
          </a:p>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a:t>A </a:t>
            </a:r>
            <a:r>
              <a:rPr lang="en-GB" altLang="en-US" sz="2600" i="1">
                <a:solidFill>
                  <a:srgbClr val="FF0000"/>
                </a:solidFill>
              </a:rPr>
              <a:t>rq</a:t>
            </a:r>
            <a:r>
              <a:rPr lang="en-GB" altLang="en-US" sz="2600"/>
              <a:t> structure maintains a linked list of those tasks.</a:t>
            </a:r>
          </a:p>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a:t>The runqueues are maintained as an array </a:t>
            </a:r>
            <a:r>
              <a:rPr lang="en-GB" altLang="en-US" sz="2600" i="1">
                <a:solidFill>
                  <a:srgbClr val="FF0000"/>
                </a:solidFill>
              </a:rPr>
              <a:t>runqueues</a:t>
            </a:r>
            <a:r>
              <a:rPr lang="en-GB" altLang="en-US" sz="2600"/>
              <a:t>, indexed by the CPU number.</a:t>
            </a:r>
          </a:p>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a:t>The </a:t>
            </a:r>
            <a:r>
              <a:rPr lang="en-GB" altLang="en-US" sz="2600" i="1">
                <a:solidFill>
                  <a:srgbClr val="FF0000"/>
                </a:solidFill>
              </a:rPr>
              <a:t>rq</a:t>
            </a:r>
            <a:r>
              <a:rPr lang="en-GB" altLang="en-US" sz="2600"/>
              <a:t> keeps a reference to its idle task</a:t>
            </a:r>
          </a:p>
          <a:p>
            <a:pPr marL="849313" lvl="1" indent="-282575"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The idle task for a CPU is never on the scheduler runqueue for that CPU (it's always the last choice)</a:t>
            </a:r>
            <a:endParaRPr lang="en-GB" altLang="en-US"/>
          </a:p>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a:t>Access to a runqueue is serialized by acquiring and releasing </a:t>
            </a:r>
            <a:r>
              <a:rPr lang="en-GB" altLang="en-US" sz="2600" i="1">
                <a:solidFill>
                  <a:srgbClr val="FF0000"/>
                </a:solidFill>
              </a:rPr>
              <a:t>rq-&gt;lock</a:t>
            </a:r>
          </a:p>
        </p:txBody>
      </p:sp>
    </p:spTree>
    <p:extLst>
      <p:ext uri="{BB962C8B-B14F-4D97-AF65-F5344CB8AC3E}">
        <p14:creationId xmlns:p14="http://schemas.microsoft.com/office/powerpoint/2010/main" val="2286380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7DFDB81F-4865-454C-880B-91417CF34FD6}"/>
              </a:ext>
            </a:extLst>
          </p:cNvPr>
          <p:cNvSpPr>
            <a:spLocks noGrp="1" noChangeArrowheads="1"/>
          </p:cNvSpPr>
          <p:nvPr>
            <p:ph type="title"/>
          </p:nvPr>
        </p:nvSpPr>
        <p:spPr/>
        <p:txBody>
          <a:bodyPr/>
          <a:lstStyle/>
          <a:p>
            <a:r>
              <a:rPr lang="en-US" altLang="en-US">
                <a:solidFill>
                  <a:srgbClr val="7B9899"/>
                </a:solidFill>
              </a:rPr>
              <a:t>Basic Scheduling Algorithm</a:t>
            </a:r>
          </a:p>
        </p:txBody>
      </p:sp>
      <p:sp>
        <p:nvSpPr>
          <p:cNvPr id="11267" name="Rectangle 3">
            <a:extLst>
              <a:ext uri="{FF2B5EF4-FFF2-40B4-BE49-F238E27FC236}">
                <a16:creationId xmlns:a16="http://schemas.microsoft.com/office/drawing/2014/main" id="{DC978F24-4B67-AF4F-9CF6-82D3BFA3EC66}"/>
              </a:ext>
            </a:extLst>
          </p:cNvPr>
          <p:cNvSpPr>
            <a:spLocks noGrp="1" noChangeArrowheads="1"/>
          </p:cNvSpPr>
          <p:nvPr>
            <p:ph idx="1"/>
          </p:nvPr>
        </p:nvSpPr>
        <p:spPr>
          <a:xfrm>
            <a:off x="1825625" y="1527175"/>
            <a:ext cx="8504238" cy="4572000"/>
          </a:xfrm>
        </p:spPr>
        <p:txBody>
          <a:bodyPr/>
          <a:lstStyle/>
          <a:p>
            <a:r>
              <a:rPr lang="en-US" altLang="en-US"/>
              <a:t>Find the highest-priority queue with a runnable process</a:t>
            </a:r>
          </a:p>
          <a:p>
            <a:r>
              <a:rPr lang="en-US" altLang="en-US"/>
              <a:t>Find the first process on that queue</a:t>
            </a:r>
          </a:p>
          <a:p>
            <a:r>
              <a:rPr lang="en-US" altLang="en-US"/>
              <a:t>Calculate its quantum size</a:t>
            </a:r>
          </a:p>
          <a:p>
            <a:r>
              <a:rPr lang="en-US" altLang="en-US"/>
              <a:t>Let it run</a:t>
            </a:r>
          </a:p>
          <a:p>
            <a:r>
              <a:rPr lang="en-US" altLang="en-US"/>
              <a:t>When its time is up, put it on the expired list</a:t>
            </a:r>
          </a:p>
          <a:p>
            <a:r>
              <a:rPr lang="en-US" altLang="en-US"/>
              <a:t>Repeat</a:t>
            </a:r>
          </a:p>
        </p:txBody>
      </p:sp>
      <p:sp>
        <p:nvSpPr>
          <p:cNvPr id="4" name="Slide Number Placeholder 4">
            <a:extLst>
              <a:ext uri="{FF2B5EF4-FFF2-40B4-BE49-F238E27FC236}">
                <a16:creationId xmlns:a16="http://schemas.microsoft.com/office/drawing/2014/main" id="{D32A08E6-C274-164B-BAD1-C39287BD29D1}"/>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53D8C55-7211-844A-AA98-564D93AF1138}" type="slidenum">
              <a:rPr lang="en-US" altLang="en-US" sz="1600">
                <a:solidFill>
                  <a:srgbClr val="7B9899"/>
                </a:solidFill>
              </a:rPr>
              <a:pPr eaLnBrk="1" hangingPunct="1"/>
              <a:t>12</a:t>
            </a:fld>
            <a:endParaRPr lang="en-US" altLang="en-US" sz="1600">
              <a:solidFill>
                <a:srgbClr val="7B9899"/>
              </a:solidFill>
            </a:endParaRPr>
          </a:p>
        </p:txBody>
      </p:sp>
    </p:spTree>
    <p:extLst>
      <p:ext uri="{BB962C8B-B14F-4D97-AF65-F5344CB8AC3E}">
        <p14:creationId xmlns:p14="http://schemas.microsoft.com/office/powerpoint/2010/main" val="238136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9DD38420-52E3-194A-9464-3C2830458D41}"/>
              </a:ext>
            </a:extLst>
          </p:cNvPr>
          <p:cNvSpPr>
            <a:spLocks noGrp="1" noChangeArrowheads="1"/>
          </p:cNvSpPr>
          <p:nvPr>
            <p:ph type="title"/>
          </p:nvPr>
        </p:nvSpPr>
        <p:spPr/>
        <p:txBody>
          <a:bodyPr/>
          <a:lstStyle/>
          <a:p>
            <a:r>
              <a:rPr lang="en-US" altLang="en-US">
                <a:solidFill>
                  <a:srgbClr val="7B9899"/>
                </a:solidFill>
              </a:rPr>
              <a:t>The Highest Priority Process</a:t>
            </a:r>
          </a:p>
        </p:txBody>
      </p:sp>
      <p:sp>
        <p:nvSpPr>
          <p:cNvPr id="12291" name="Rectangle 3">
            <a:extLst>
              <a:ext uri="{FF2B5EF4-FFF2-40B4-BE49-F238E27FC236}">
                <a16:creationId xmlns:a16="http://schemas.microsoft.com/office/drawing/2014/main" id="{028AADAC-06C2-194E-8B89-B7842F1284FD}"/>
              </a:ext>
            </a:extLst>
          </p:cNvPr>
          <p:cNvSpPr>
            <a:spLocks noGrp="1" noChangeArrowheads="1"/>
          </p:cNvSpPr>
          <p:nvPr>
            <p:ph idx="1"/>
          </p:nvPr>
        </p:nvSpPr>
        <p:spPr>
          <a:xfrm>
            <a:off x="1825625" y="1527175"/>
            <a:ext cx="8504238" cy="4572000"/>
          </a:xfrm>
        </p:spPr>
        <p:txBody>
          <a:bodyPr/>
          <a:lstStyle/>
          <a:p>
            <a:pPr>
              <a:lnSpc>
                <a:spcPct val="90000"/>
              </a:lnSpc>
            </a:pPr>
            <a:r>
              <a:rPr lang="en-US" altLang="en-US"/>
              <a:t>There is a bit map indicating which queues have processes that are ready to run</a:t>
            </a:r>
          </a:p>
          <a:p>
            <a:pPr>
              <a:lnSpc>
                <a:spcPct val="90000"/>
              </a:lnSpc>
            </a:pPr>
            <a:r>
              <a:rPr lang="en-US" altLang="en-US"/>
              <a:t>Find the first bit that</a:t>
            </a:r>
            <a:r>
              <a:rPr lang="ja-JP" altLang="en-US">
                <a:latin typeface="Arial" panose="020B0604020202020204" pitchFamily="34" charset="0"/>
                <a:ea typeface="ＭＳ Ｐ明朝" panose="02020600040205080304" pitchFamily="18" charset="-128"/>
              </a:rPr>
              <a:t>’</a:t>
            </a:r>
            <a:r>
              <a:rPr lang="en-US" altLang="ja-JP"/>
              <a:t>s set:</a:t>
            </a:r>
          </a:p>
          <a:p>
            <a:pPr lvl="1">
              <a:lnSpc>
                <a:spcPct val="90000"/>
              </a:lnSpc>
            </a:pPr>
            <a:r>
              <a:rPr lang="en-US" altLang="en-US"/>
              <a:t>140 queues </a:t>
            </a:r>
            <a:r>
              <a:rPr lang="en-US" altLang="en-US">
                <a:sym typeface="Wingdings" pitchFamily="2" charset="2"/>
              </a:rPr>
              <a:t> </a:t>
            </a:r>
            <a:r>
              <a:rPr lang="en-US" altLang="en-US"/>
              <a:t>5 integers</a:t>
            </a:r>
          </a:p>
          <a:p>
            <a:pPr lvl="1">
              <a:lnSpc>
                <a:spcPct val="90000"/>
              </a:lnSpc>
            </a:pPr>
            <a:r>
              <a:rPr lang="en-US" altLang="en-US"/>
              <a:t>Only a few compares to find the first that is non-zero</a:t>
            </a:r>
          </a:p>
          <a:p>
            <a:pPr lvl="1">
              <a:lnSpc>
                <a:spcPct val="90000"/>
              </a:lnSpc>
            </a:pPr>
            <a:r>
              <a:rPr lang="en-US" altLang="en-US"/>
              <a:t>Hardware instruction to find the first 1-bit</a:t>
            </a:r>
          </a:p>
          <a:p>
            <a:pPr lvl="2">
              <a:lnSpc>
                <a:spcPct val="90000"/>
              </a:lnSpc>
            </a:pPr>
            <a:r>
              <a:rPr lang="en-US" altLang="en-US"/>
              <a:t>bsfl on Intel</a:t>
            </a:r>
          </a:p>
          <a:p>
            <a:pPr lvl="1">
              <a:lnSpc>
                <a:spcPct val="90000"/>
              </a:lnSpc>
            </a:pPr>
            <a:r>
              <a:rPr lang="en-US" altLang="en-US"/>
              <a:t>Time depends on the number of priority levels, not the number of processes</a:t>
            </a:r>
          </a:p>
        </p:txBody>
      </p:sp>
      <p:sp>
        <p:nvSpPr>
          <p:cNvPr id="4" name="Slide Number Placeholder 4">
            <a:extLst>
              <a:ext uri="{FF2B5EF4-FFF2-40B4-BE49-F238E27FC236}">
                <a16:creationId xmlns:a16="http://schemas.microsoft.com/office/drawing/2014/main" id="{D0F34FE6-D8C5-D846-91E6-A3ABDBB73D5A}"/>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CBD8129-CF55-3B43-B211-839ACE305FC8}" type="slidenum">
              <a:rPr lang="en-US" altLang="en-US" sz="1600">
                <a:solidFill>
                  <a:srgbClr val="7B9899"/>
                </a:solidFill>
              </a:rPr>
              <a:pPr eaLnBrk="1" hangingPunct="1"/>
              <a:t>13</a:t>
            </a:fld>
            <a:endParaRPr lang="en-US" altLang="en-US" sz="1600">
              <a:solidFill>
                <a:srgbClr val="7B9899"/>
              </a:solidFill>
            </a:endParaRPr>
          </a:p>
        </p:txBody>
      </p:sp>
    </p:spTree>
    <p:extLst>
      <p:ext uri="{BB962C8B-B14F-4D97-AF65-F5344CB8AC3E}">
        <p14:creationId xmlns:p14="http://schemas.microsoft.com/office/powerpoint/2010/main" val="342146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00706D98-05B7-2A42-80C9-61061D85DA20}"/>
              </a:ext>
            </a:extLst>
          </p:cNvPr>
          <p:cNvSpPr>
            <a:spLocks noGrp="1" noChangeArrowheads="1"/>
          </p:cNvSpPr>
          <p:nvPr>
            <p:ph type="title"/>
          </p:nvPr>
        </p:nvSpPr>
        <p:spPr/>
        <p:txBody>
          <a:bodyPr/>
          <a:lstStyle/>
          <a:p>
            <a:r>
              <a:rPr lang="en-US" altLang="en-US">
                <a:solidFill>
                  <a:srgbClr val="7B9899"/>
                </a:solidFill>
              </a:rPr>
              <a:t>Scheduling Components</a:t>
            </a:r>
          </a:p>
        </p:txBody>
      </p:sp>
      <p:sp>
        <p:nvSpPr>
          <p:cNvPr id="13315" name="Rectangle 3">
            <a:extLst>
              <a:ext uri="{FF2B5EF4-FFF2-40B4-BE49-F238E27FC236}">
                <a16:creationId xmlns:a16="http://schemas.microsoft.com/office/drawing/2014/main" id="{A092AC6A-C534-5C43-B817-8AC3C3D63CBA}"/>
              </a:ext>
            </a:extLst>
          </p:cNvPr>
          <p:cNvSpPr>
            <a:spLocks noGrp="1" noChangeArrowheads="1"/>
          </p:cNvSpPr>
          <p:nvPr>
            <p:ph idx="1"/>
          </p:nvPr>
        </p:nvSpPr>
        <p:spPr>
          <a:xfrm>
            <a:off x="1825625" y="1527175"/>
            <a:ext cx="8504238" cy="4572000"/>
          </a:xfrm>
        </p:spPr>
        <p:txBody>
          <a:bodyPr/>
          <a:lstStyle/>
          <a:p>
            <a:r>
              <a:rPr lang="en-US" altLang="en-US"/>
              <a:t>Static Priority</a:t>
            </a:r>
          </a:p>
          <a:p>
            <a:r>
              <a:rPr lang="en-US" altLang="en-US"/>
              <a:t>Sleep Average</a:t>
            </a:r>
          </a:p>
          <a:p>
            <a:r>
              <a:rPr lang="en-US" altLang="en-US"/>
              <a:t>Bonus</a:t>
            </a:r>
          </a:p>
          <a:p>
            <a:r>
              <a:rPr lang="en-US" altLang="en-US"/>
              <a:t>Interactivity Status</a:t>
            </a:r>
          </a:p>
          <a:p>
            <a:r>
              <a:rPr lang="en-US" altLang="en-US"/>
              <a:t>Dynamic Priority</a:t>
            </a:r>
          </a:p>
        </p:txBody>
      </p:sp>
      <p:sp>
        <p:nvSpPr>
          <p:cNvPr id="4" name="Slide Number Placeholder 4">
            <a:extLst>
              <a:ext uri="{FF2B5EF4-FFF2-40B4-BE49-F238E27FC236}">
                <a16:creationId xmlns:a16="http://schemas.microsoft.com/office/drawing/2014/main" id="{81475AC4-BA9F-3549-9100-932DC789C2CD}"/>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48D88B7-375D-ED4E-BDA8-956E90B4D753}" type="slidenum">
              <a:rPr lang="en-US" altLang="en-US" sz="1600">
                <a:solidFill>
                  <a:srgbClr val="7B9899"/>
                </a:solidFill>
              </a:rPr>
              <a:pPr eaLnBrk="1" hangingPunct="1"/>
              <a:t>14</a:t>
            </a:fld>
            <a:endParaRPr lang="en-US" altLang="en-US" sz="1600">
              <a:solidFill>
                <a:srgbClr val="7B9899"/>
              </a:solidFill>
            </a:endParaRPr>
          </a:p>
        </p:txBody>
      </p:sp>
    </p:spTree>
    <p:extLst>
      <p:ext uri="{BB962C8B-B14F-4D97-AF65-F5344CB8AC3E}">
        <p14:creationId xmlns:p14="http://schemas.microsoft.com/office/powerpoint/2010/main" val="1669885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a:t>runqueue</a:t>
            </a:r>
            <a:endParaRPr lang="en-US" dirty="0"/>
          </a:p>
        </p:txBody>
      </p:sp>
      <p:sp>
        <p:nvSpPr>
          <p:cNvPr id="27" name="Slide Number Placeholder 26"/>
          <p:cNvSpPr>
            <a:spLocks noGrp="1"/>
          </p:cNvSpPr>
          <p:nvPr>
            <p:ph type="sldNum" sz="quarter" idx="12"/>
          </p:nvPr>
        </p:nvSpPr>
        <p:spPr/>
        <p:txBody>
          <a:bodyPr/>
          <a:lstStyle/>
          <a:p>
            <a:fld id="{85A6B037-E8C6-46CD-99C6-D125BAD04269}" type="slidenum">
              <a:rPr lang="en-US" smtClean="0">
                <a:solidFill>
                  <a:srgbClr val="D4D2D0">
                    <a:shade val="50000"/>
                  </a:srgbClr>
                </a:solidFill>
              </a:rPr>
              <a:pPr/>
              <a:t>15</a:t>
            </a:fld>
            <a:endParaRPr lang="en-US">
              <a:solidFill>
                <a:srgbClr val="D4D2D0">
                  <a:shade val="50000"/>
                </a:srgbClr>
              </a:solidFill>
            </a:endParaRPr>
          </a:p>
        </p:txBody>
      </p:sp>
      <p:sp>
        <p:nvSpPr>
          <p:cNvPr id="3" name="矩形 2"/>
          <p:cNvSpPr/>
          <p:nvPr/>
        </p:nvSpPr>
        <p:spPr>
          <a:xfrm>
            <a:off x="3952860"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4" name="矩形 3"/>
          <p:cNvSpPr/>
          <p:nvPr/>
        </p:nvSpPr>
        <p:spPr>
          <a:xfrm>
            <a:off x="3952860"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5" name="矩形 4"/>
          <p:cNvSpPr/>
          <p:nvPr/>
        </p:nvSpPr>
        <p:spPr>
          <a:xfrm>
            <a:off x="3952860"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6" name="矩形 5"/>
          <p:cNvSpPr/>
          <p:nvPr/>
        </p:nvSpPr>
        <p:spPr>
          <a:xfrm>
            <a:off x="3952860"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 name="矩形 6"/>
          <p:cNvSpPr/>
          <p:nvPr/>
        </p:nvSpPr>
        <p:spPr>
          <a:xfrm>
            <a:off x="3952860"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3952860"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3952860"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0" name="矩形 9"/>
          <p:cNvSpPr/>
          <p:nvPr/>
        </p:nvSpPr>
        <p:spPr>
          <a:xfrm>
            <a:off x="3952860"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1" name="矩形 10"/>
          <p:cNvSpPr/>
          <p:nvPr/>
        </p:nvSpPr>
        <p:spPr>
          <a:xfrm>
            <a:off x="3952860"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2" name="矩形 11"/>
          <p:cNvSpPr/>
          <p:nvPr/>
        </p:nvSpPr>
        <p:spPr>
          <a:xfrm>
            <a:off x="3952860"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3" name="矩形 12"/>
          <p:cNvSpPr/>
          <p:nvPr/>
        </p:nvSpPr>
        <p:spPr>
          <a:xfrm>
            <a:off x="3952860"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4" name="矩形 13"/>
          <p:cNvSpPr/>
          <p:nvPr/>
        </p:nvSpPr>
        <p:spPr>
          <a:xfrm>
            <a:off x="3952860"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5" name="矩形 14"/>
          <p:cNvSpPr/>
          <p:nvPr/>
        </p:nvSpPr>
        <p:spPr>
          <a:xfrm>
            <a:off x="6667504"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6" name="矩形 15"/>
          <p:cNvSpPr/>
          <p:nvPr/>
        </p:nvSpPr>
        <p:spPr>
          <a:xfrm>
            <a:off x="6667504"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 name="矩形 16"/>
          <p:cNvSpPr/>
          <p:nvPr/>
        </p:nvSpPr>
        <p:spPr>
          <a:xfrm>
            <a:off x="6667504"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 name="矩形 17"/>
          <p:cNvSpPr/>
          <p:nvPr/>
        </p:nvSpPr>
        <p:spPr>
          <a:xfrm>
            <a:off x="6667504"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9" name="矩形 18"/>
          <p:cNvSpPr/>
          <p:nvPr/>
        </p:nvSpPr>
        <p:spPr>
          <a:xfrm>
            <a:off x="6667504"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0" name="矩形 19"/>
          <p:cNvSpPr/>
          <p:nvPr/>
        </p:nvSpPr>
        <p:spPr>
          <a:xfrm>
            <a:off x="6667504"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1" name="矩形 20"/>
          <p:cNvSpPr/>
          <p:nvPr/>
        </p:nvSpPr>
        <p:spPr>
          <a:xfrm>
            <a:off x="6667504"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2" name="矩形 21"/>
          <p:cNvSpPr/>
          <p:nvPr/>
        </p:nvSpPr>
        <p:spPr>
          <a:xfrm>
            <a:off x="6667504"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3" name="矩形 22"/>
          <p:cNvSpPr/>
          <p:nvPr/>
        </p:nvSpPr>
        <p:spPr>
          <a:xfrm>
            <a:off x="6667504"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4" name="矩形 23"/>
          <p:cNvSpPr/>
          <p:nvPr/>
        </p:nvSpPr>
        <p:spPr>
          <a:xfrm>
            <a:off x="6667504"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5" name="矩形 24"/>
          <p:cNvSpPr/>
          <p:nvPr/>
        </p:nvSpPr>
        <p:spPr>
          <a:xfrm>
            <a:off x="6667504"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6" name="矩形 25"/>
          <p:cNvSpPr/>
          <p:nvPr/>
        </p:nvSpPr>
        <p:spPr>
          <a:xfrm>
            <a:off x="6667504"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8" name="向左箭號 27"/>
          <p:cNvSpPr/>
          <p:nvPr/>
        </p:nvSpPr>
        <p:spPr>
          <a:xfrm rot="5400000">
            <a:off x="6560347"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expired</a:t>
            </a:r>
          </a:p>
        </p:txBody>
      </p:sp>
      <p:sp>
        <p:nvSpPr>
          <p:cNvPr id="29" name="向左箭號 28"/>
          <p:cNvSpPr/>
          <p:nvPr/>
        </p:nvSpPr>
        <p:spPr>
          <a:xfrm rot="5400000">
            <a:off x="3774265"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active</a:t>
            </a:r>
          </a:p>
        </p:txBody>
      </p:sp>
      <p:sp>
        <p:nvSpPr>
          <p:cNvPr id="30" name="右大括弧 29"/>
          <p:cNvSpPr/>
          <p:nvPr/>
        </p:nvSpPr>
        <p:spPr>
          <a:xfrm>
            <a:off x="7667636" y="2000240"/>
            <a:ext cx="285752" cy="3357586"/>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solidFill>
                <a:prstClr val="white"/>
              </a:solidFill>
            </a:endParaRPr>
          </a:p>
        </p:txBody>
      </p:sp>
      <p:sp>
        <p:nvSpPr>
          <p:cNvPr id="31" name="摺角紙張 30"/>
          <p:cNvSpPr/>
          <p:nvPr/>
        </p:nvSpPr>
        <p:spPr>
          <a:xfrm>
            <a:off x="8096264" y="3143248"/>
            <a:ext cx="1428760" cy="1000132"/>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prstClr val="white"/>
                </a:solidFill>
              </a:rPr>
              <a:t>Priority queue</a:t>
            </a:r>
          </a:p>
          <a:p>
            <a:pPr algn="ctr"/>
            <a:r>
              <a:rPr lang="en-US" dirty="0">
                <a:solidFill>
                  <a:prstClr val="white"/>
                </a:solidFill>
              </a:rPr>
              <a:t>(0-139)</a:t>
            </a:r>
          </a:p>
        </p:txBody>
      </p:sp>
      <p:sp>
        <p:nvSpPr>
          <p:cNvPr id="32" name="文字方塊 31"/>
          <p:cNvSpPr txBox="1"/>
          <p:nvPr/>
        </p:nvSpPr>
        <p:spPr>
          <a:xfrm>
            <a:off x="5238744" y="214291"/>
            <a:ext cx="5214942" cy="1138773"/>
          </a:xfrm>
          <a:prstGeom prst="rect">
            <a:avLst/>
          </a:prstGeom>
          <a:noFill/>
        </p:spPr>
        <p:txBody>
          <a:bodyPr wrap="square" rtlCol="0">
            <a:spAutoFit/>
          </a:bodyPr>
          <a:lstStyle/>
          <a:p>
            <a:pPr marL="420624" indent="-384048">
              <a:lnSpc>
                <a:spcPct val="80000"/>
              </a:lnSpc>
              <a:spcBef>
                <a:spcPct val="20000"/>
              </a:spcBef>
              <a:buClr>
                <a:srgbClr val="6EA0B0"/>
              </a:buClr>
              <a:buSzPct val="80000"/>
              <a:buFont typeface="Wingdings 2"/>
              <a:buChar char=""/>
            </a:pPr>
            <a:r>
              <a:rPr lang="en-US" sz="2000" dirty="0">
                <a:solidFill>
                  <a:srgbClr val="FF0000"/>
                </a:solidFill>
              </a:rPr>
              <a:t>Each </a:t>
            </a:r>
            <a:r>
              <a:rPr lang="en-US" sz="2000" dirty="0" err="1">
                <a:solidFill>
                  <a:srgbClr val="FF0000"/>
                </a:solidFill>
              </a:rPr>
              <a:t>runqueue</a:t>
            </a:r>
            <a:r>
              <a:rPr lang="en-US" sz="2000" dirty="0">
                <a:solidFill>
                  <a:srgbClr val="FF0000"/>
                </a:solidFill>
              </a:rPr>
              <a:t> contains two priority arrays – active and expired.</a:t>
            </a:r>
          </a:p>
          <a:p>
            <a:pPr marL="420624" indent="-384048">
              <a:lnSpc>
                <a:spcPct val="80000"/>
              </a:lnSpc>
              <a:spcBef>
                <a:spcPct val="20000"/>
              </a:spcBef>
              <a:buClr>
                <a:srgbClr val="6EA0B0"/>
              </a:buClr>
              <a:buSzPct val="80000"/>
              <a:buFont typeface="Wingdings 2"/>
              <a:buChar char=""/>
            </a:pPr>
            <a:r>
              <a:rPr lang="en-US" sz="2000" dirty="0">
                <a:solidFill>
                  <a:srgbClr val="FF0000"/>
                </a:solidFill>
              </a:rPr>
              <a:t>Each of these priority arrays contains a list of tasks indexed according to priority</a:t>
            </a:r>
          </a:p>
        </p:txBody>
      </p:sp>
    </p:spTree>
    <p:extLst>
      <p:ext uri="{BB962C8B-B14F-4D97-AF65-F5344CB8AC3E}">
        <p14:creationId xmlns:p14="http://schemas.microsoft.com/office/powerpoint/2010/main" val="678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1.50359E-7 L 0.2993 -1.50359E-7 " pathEditMode="relative" rAng="0" ptsTypes="AA">
                                      <p:cBhvr>
                                        <p:cTn id="6" dur="2000" fill="hold"/>
                                        <p:tgtEl>
                                          <p:spTgt spid="29"/>
                                        </p:tgtEl>
                                        <p:attrNameLst>
                                          <p:attrName>ppt_x</p:attrName>
                                          <p:attrName>ppt_y</p:attrName>
                                        </p:attrNameLst>
                                      </p:cBhvr>
                                      <p:rCtr x="150" y="0"/>
                                    </p:animMotion>
                                  </p:childTnLst>
                                </p:cTn>
                              </p:par>
                              <p:par>
                                <p:cTn id="7" presetID="0" presetClass="path" presetSubtype="0" accel="50000" decel="50000" fill="hold" grpId="0" nodeType="withEffect">
                                  <p:stCondLst>
                                    <p:cond delay="0"/>
                                  </p:stCondLst>
                                  <p:childTnLst>
                                    <p:animMotion origin="layout" path="M -2.5E-6 2.82905E-6 L -0.29149 2.82905E-6 " pathEditMode="relative" ptsTypes="AA">
                                      <p:cBhvr>
                                        <p:cTn id="8" dur="2000" fill="hold"/>
                                        <p:tgtEl>
                                          <p:spTgt spid="2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a:t>runqueue</a:t>
            </a:r>
            <a:endParaRPr lang="en-US" dirty="0"/>
          </a:p>
        </p:txBody>
      </p:sp>
      <p:sp>
        <p:nvSpPr>
          <p:cNvPr id="27" name="Slide Number Placeholder 26"/>
          <p:cNvSpPr>
            <a:spLocks noGrp="1"/>
          </p:cNvSpPr>
          <p:nvPr>
            <p:ph type="sldNum" sz="quarter" idx="12"/>
          </p:nvPr>
        </p:nvSpPr>
        <p:spPr/>
        <p:txBody>
          <a:bodyPr/>
          <a:lstStyle/>
          <a:p>
            <a:fld id="{85A6B037-E8C6-46CD-99C6-D125BAD04269}" type="slidenum">
              <a:rPr lang="en-US" smtClean="0">
                <a:solidFill>
                  <a:srgbClr val="D4D2D0">
                    <a:shade val="50000"/>
                  </a:srgbClr>
                </a:solidFill>
              </a:rPr>
              <a:pPr/>
              <a:t>16</a:t>
            </a:fld>
            <a:endParaRPr lang="en-US">
              <a:solidFill>
                <a:srgbClr val="D4D2D0">
                  <a:shade val="50000"/>
                </a:srgbClr>
              </a:solidFill>
            </a:endParaRPr>
          </a:p>
        </p:txBody>
      </p:sp>
      <p:sp>
        <p:nvSpPr>
          <p:cNvPr id="3" name="矩形 2"/>
          <p:cNvSpPr/>
          <p:nvPr/>
        </p:nvSpPr>
        <p:spPr>
          <a:xfrm>
            <a:off x="3952860"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4" name="矩形 3"/>
          <p:cNvSpPr/>
          <p:nvPr/>
        </p:nvSpPr>
        <p:spPr>
          <a:xfrm>
            <a:off x="3952860"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5" name="矩形 4"/>
          <p:cNvSpPr/>
          <p:nvPr/>
        </p:nvSpPr>
        <p:spPr>
          <a:xfrm>
            <a:off x="3952860"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6" name="矩形 5"/>
          <p:cNvSpPr/>
          <p:nvPr/>
        </p:nvSpPr>
        <p:spPr>
          <a:xfrm>
            <a:off x="3952860"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 name="矩形 6"/>
          <p:cNvSpPr/>
          <p:nvPr/>
        </p:nvSpPr>
        <p:spPr>
          <a:xfrm>
            <a:off x="3952860"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3952860"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3952860"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0" name="矩形 9"/>
          <p:cNvSpPr/>
          <p:nvPr/>
        </p:nvSpPr>
        <p:spPr>
          <a:xfrm>
            <a:off x="3952860"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1" name="矩形 10"/>
          <p:cNvSpPr/>
          <p:nvPr/>
        </p:nvSpPr>
        <p:spPr>
          <a:xfrm>
            <a:off x="3952860"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2" name="矩形 11"/>
          <p:cNvSpPr/>
          <p:nvPr/>
        </p:nvSpPr>
        <p:spPr>
          <a:xfrm>
            <a:off x="3952860"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3" name="矩形 12"/>
          <p:cNvSpPr/>
          <p:nvPr/>
        </p:nvSpPr>
        <p:spPr>
          <a:xfrm>
            <a:off x="3952860"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4" name="矩形 13"/>
          <p:cNvSpPr/>
          <p:nvPr/>
        </p:nvSpPr>
        <p:spPr>
          <a:xfrm>
            <a:off x="3952860"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5" name="矩形 14"/>
          <p:cNvSpPr/>
          <p:nvPr/>
        </p:nvSpPr>
        <p:spPr>
          <a:xfrm>
            <a:off x="6667504"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6" name="矩形 15"/>
          <p:cNvSpPr/>
          <p:nvPr/>
        </p:nvSpPr>
        <p:spPr>
          <a:xfrm>
            <a:off x="6667504"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 name="矩形 16"/>
          <p:cNvSpPr/>
          <p:nvPr/>
        </p:nvSpPr>
        <p:spPr>
          <a:xfrm>
            <a:off x="6667504"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 name="矩形 17"/>
          <p:cNvSpPr/>
          <p:nvPr/>
        </p:nvSpPr>
        <p:spPr>
          <a:xfrm>
            <a:off x="6667504"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9" name="矩形 18"/>
          <p:cNvSpPr/>
          <p:nvPr/>
        </p:nvSpPr>
        <p:spPr>
          <a:xfrm>
            <a:off x="6667504"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0" name="矩形 19"/>
          <p:cNvSpPr/>
          <p:nvPr/>
        </p:nvSpPr>
        <p:spPr>
          <a:xfrm>
            <a:off x="6667504"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1" name="矩形 20"/>
          <p:cNvSpPr/>
          <p:nvPr/>
        </p:nvSpPr>
        <p:spPr>
          <a:xfrm>
            <a:off x="6667504"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2" name="矩形 21"/>
          <p:cNvSpPr/>
          <p:nvPr/>
        </p:nvSpPr>
        <p:spPr>
          <a:xfrm>
            <a:off x="6667504"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3" name="矩形 22"/>
          <p:cNvSpPr/>
          <p:nvPr/>
        </p:nvSpPr>
        <p:spPr>
          <a:xfrm>
            <a:off x="6667504"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4" name="矩形 23"/>
          <p:cNvSpPr/>
          <p:nvPr/>
        </p:nvSpPr>
        <p:spPr>
          <a:xfrm>
            <a:off x="6667504"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5" name="矩形 24"/>
          <p:cNvSpPr/>
          <p:nvPr/>
        </p:nvSpPr>
        <p:spPr>
          <a:xfrm>
            <a:off x="6667504"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6" name="矩形 25"/>
          <p:cNvSpPr/>
          <p:nvPr/>
        </p:nvSpPr>
        <p:spPr>
          <a:xfrm>
            <a:off x="6667504"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8" name="向左箭號 27"/>
          <p:cNvSpPr/>
          <p:nvPr/>
        </p:nvSpPr>
        <p:spPr>
          <a:xfrm rot="5400000">
            <a:off x="3774265"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expired</a:t>
            </a:r>
          </a:p>
        </p:txBody>
      </p:sp>
      <p:sp>
        <p:nvSpPr>
          <p:cNvPr id="29" name="向左箭號 28"/>
          <p:cNvSpPr/>
          <p:nvPr/>
        </p:nvSpPr>
        <p:spPr>
          <a:xfrm rot="5400000">
            <a:off x="6560347"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active</a:t>
            </a:r>
          </a:p>
        </p:txBody>
      </p:sp>
      <p:sp>
        <p:nvSpPr>
          <p:cNvPr id="32" name="剪去對角線角落矩形 31"/>
          <p:cNvSpPr/>
          <p:nvPr/>
        </p:nvSpPr>
        <p:spPr>
          <a:xfrm>
            <a:off x="7881950" y="2500306"/>
            <a:ext cx="1143008"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tsk1</a:t>
            </a:r>
          </a:p>
        </p:txBody>
      </p:sp>
      <p:sp>
        <p:nvSpPr>
          <p:cNvPr id="33" name="剪去對角線角落矩形 32"/>
          <p:cNvSpPr/>
          <p:nvPr/>
        </p:nvSpPr>
        <p:spPr>
          <a:xfrm>
            <a:off x="7953388"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tsk2</a:t>
            </a:r>
          </a:p>
        </p:txBody>
      </p:sp>
      <p:sp>
        <p:nvSpPr>
          <p:cNvPr id="34" name="剪去對角線角落矩形 33"/>
          <p:cNvSpPr/>
          <p:nvPr/>
        </p:nvSpPr>
        <p:spPr>
          <a:xfrm>
            <a:off x="8882082"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tsk3</a:t>
            </a:r>
          </a:p>
        </p:txBody>
      </p:sp>
      <p:cxnSp>
        <p:nvCxnSpPr>
          <p:cNvPr id="36" name="直線單箭頭接點 35"/>
          <p:cNvCxnSpPr>
            <a:stCxn id="17" idx="3"/>
            <a:endCxn id="32" idx="2"/>
          </p:cNvCxnSpPr>
          <p:nvPr/>
        </p:nvCxnSpPr>
        <p:spPr>
          <a:xfrm>
            <a:off x="7524760" y="2714620"/>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7" name="直線單箭頭接點 36"/>
          <p:cNvCxnSpPr>
            <a:stCxn id="22" idx="3"/>
            <a:endCxn id="33" idx="2"/>
          </p:cNvCxnSpPr>
          <p:nvPr/>
        </p:nvCxnSpPr>
        <p:spPr>
          <a:xfrm>
            <a:off x="7524760" y="4143380"/>
            <a:ext cx="428628"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0" name="直線單箭頭接點 39"/>
          <p:cNvCxnSpPr>
            <a:stCxn id="33" idx="0"/>
            <a:endCxn id="34" idx="2"/>
          </p:cNvCxnSpPr>
          <p:nvPr/>
        </p:nvCxnSpPr>
        <p:spPr>
          <a:xfrm>
            <a:off x="8667768" y="4143380"/>
            <a:ext cx="21431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5" name="右大括弧 44"/>
          <p:cNvSpPr/>
          <p:nvPr/>
        </p:nvSpPr>
        <p:spPr>
          <a:xfrm rot="16200000">
            <a:off x="8346297" y="1750207"/>
            <a:ext cx="214314" cy="114300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white"/>
              </a:solidFill>
            </a:endParaRPr>
          </a:p>
        </p:txBody>
      </p:sp>
      <p:sp>
        <p:nvSpPr>
          <p:cNvPr id="46" name="摺角紙張 45"/>
          <p:cNvSpPr/>
          <p:nvPr/>
        </p:nvSpPr>
        <p:spPr>
          <a:xfrm>
            <a:off x="7810512" y="1357298"/>
            <a:ext cx="1857388" cy="71438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Time quantum ≈ 1/priority</a:t>
            </a:r>
          </a:p>
        </p:txBody>
      </p:sp>
      <p:sp>
        <p:nvSpPr>
          <p:cNvPr id="38" name="矩形 37"/>
          <p:cNvSpPr/>
          <p:nvPr/>
        </p:nvSpPr>
        <p:spPr>
          <a:xfrm>
            <a:off x="5881686" y="214291"/>
            <a:ext cx="4572000" cy="590931"/>
          </a:xfrm>
          <a:prstGeom prst="rect">
            <a:avLst/>
          </a:prstGeom>
        </p:spPr>
        <p:txBody>
          <a:bodyPr>
            <a:spAutoFit/>
          </a:bodyPr>
          <a:lstStyle/>
          <a:p>
            <a:pPr marL="420624" indent="-384048">
              <a:lnSpc>
                <a:spcPct val="80000"/>
              </a:lnSpc>
              <a:spcBef>
                <a:spcPct val="20000"/>
              </a:spcBef>
              <a:buClr>
                <a:srgbClr val="6EA0B0"/>
              </a:buClr>
              <a:buSzPct val="80000"/>
              <a:buFont typeface="Wingdings 2"/>
              <a:buChar char=""/>
            </a:pPr>
            <a:r>
              <a:rPr lang="en-US" sz="2000" dirty="0">
                <a:solidFill>
                  <a:srgbClr val="FF0000"/>
                </a:solidFill>
              </a:rPr>
              <a:t>Linux assigns higher-priority tasks longer time-slice</a:t>
            </a:r>
          </a:p>
        </p:txBody>
      </p:sp>
    </p:spTree>
    <p:extLst>
      <p:ext uri="{BB962C8B-B14F-4D97-AF65-F5344CB8AC3E}">
        <p14:creationId xmlns:p14="http://schemas.microsoft.com/office/powerpoint/2010/main" val="273928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剪去對角線角落矩形 34"/>
          <p:cNvSpPr/>
          <p:nvPr/>
        </p:nvSpPr>
        <p:spPr>
          <a:xfrm>
            <a:off x="5167306" y="2500306"/>
            <a:ext cx="1143008"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tsk1</a:t>
            </a:r>
          </a:p>
        </p:txBody>
      </p:sp>
      <p:sp>
        <p:nvSpPr>
          <p:cNvPr id="2" name="標題 1"/>
          <p:cNvSpPr>
            <a:spLocks noGrp="1"/>
          </p:cNvSpPr>
          <p:nvPr>
            <p:ph type="title"/>
          </p:nvPr>
        </p:nvSpPr>
        <p:spPr/>
        <p:txBody>
          <a:bodyPr/>
          <a:lstStyle/>
          <a:p>
            <a:r>
              <a:rPr lang="en-US" dirty="0" err="1"/>
              <a:t>runqueue</a:t>
            </a:r>
            <a:endParaRPr lang="en-US" dirty="0"/>
          </a:p>
        </p:txBody>
      </p:sp>
      <p:sp>
        <p:nvSpPr>
          <p:cNvPr id="27" name="Slide Number Placeholder 26"/>
          <p:cNvSpPr>
            <a:spLocks noGrp="1"/>
          </p:cNvSpPr>
          <p:nvPr>
            <p:ph type="sldNum" sz="quarter" idx="12"/>
          </p:nvPr>
        </p:nvSpPr>
        <p:spPr/>
        <p:txBody>
          <a:bodyPr/>
          <a:lstStyle/>
          <a:p>
            <a:fld id="{85A6B037-E8C6-46CD-99C6-D125BAD04269}" type="slidenum">
              <a:rPr lang="en-US" smtClean="0">
                <a:solidFill>
                  <a:srgbClr val="D4D2D0">
                    <a:shade val="50000"/>
                  </a:srgbClr>
                </a:solidFill>
              </a:rPr>
              <a:pPr/>
              <a:t>17</a:t>
            </a:fld>
            <a:endParaRPr lang="en-US">
              <a:solidFill>
                <a:srgbClr val="D4D2D0">
                  <a:shade val="50000"/>
                </a:srgbClr>
              </a:solidFill>
            </a:endParaRPr>
          </a:p>
        </p:txBody>
      </p:sp>
      <p:sp>
        <p:nvSpPr>
          <p:cNvPr id="3" name="矩形 2"/>
          <p:cNvSpPr/>
          <p:nvPr/>
        </p:nvSpPr>
        <p:spPr>
          <a:xfrm>
            <a:off x="3952860"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4" name="矩形 3"/>
          <p:cNvSpPr/>
          <p:nvPr/>
        </p:nvSpPr>
        <p:spPr>
          <a:xfrm>
            <a:off x="3952860"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5" name="矩形 4"/>
          <p:cNvSpPr/>
          <p:nvPr/>
        </p:nvSpPr>
        <p:spPr>
          <a:xfrm>
            <a:off x="3952860"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6" name="矩形 5"/>
          <p:cNvSpPr/>
          <p:nvPr/>
        </p:nvSpPr>
        <p:spPr>
          <a:xfrm>
            <a:off x="3952860"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 name="矩形 6"/>
          <p:cNvSpPr/>
          <p:nvPr/>
        </p:nvSpPr>
        <p:spPr>
          <a:xfrm>
            <a:off x="3952860"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3952860"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3952860"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0" name="矩形 9"/>
          <p:cNvSpPr/>
          <p:nvPr/>
        </p:nvSpPr>
        <p:spPr>
          <a:xfrm>
            <a:off x="3952860"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1" name="矩形 10"/>
          <p:cNvSpPr/>
          <p:nvPr/>
        </p:nvSpPr>
        <p:spPr>
          <a:xfrm>
            <a:off x="3952860"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2" name="矩形 11"/>
          <p:cNvSpPr/>
          <p:nvPr/>
        </p:nvSpPr>
        <p:spPr>
          <a:xfrm>
            <a:off x="3952860"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3" name="矩形 12"/>
          <p:cNvSpPr/>
          <p:nvPr/>
        </p:nvSpPr>
        <p:spPr>
          <a:xfrm>
            <a:off x="3952860"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4" name="矩形 13"/>
          <p:cNvSpPr/>
          <p:nvPr/>
        </p:nvSpPr>
        <p:spPr>
          <a:xfrm>
            <a:off x="3952860"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5" name="矩形 14"/>
          <p:cNvSpPr/>
          <p:nvPr/>
        </p:nvSpPr>
        <p:spPr>
          <a:xfrm>
            <a:off x="6667504"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6" name="矩形 15"/>
          <p:cNvSpPr/>
          <p:nvPr/>
        </p:nvSpPr>
        <p:spPr>
          <a:xfrm>
            <a:off x="6667504"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 name="矩形 16"/>
          <p:cNvSpPr/>
          <p:nvPr/>
        </p:nvSpPr>
        <p:spPr>
          <a:xfrm>
            <a:off x="6667504"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 name="矩形 17"/>
          <p:cNvSpPr/>
          <p:nvPr/>
        </p:nvSpPr>
        <p:spPr>
          <a:xfrm>
            <a:off x="6667504"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9" name="矩形 18"/>
          <p:cNvSpPr/>
          <p:nvPr/>
        </p:nvSpPr>
        <p:spPr>
          <a:xfrm>
            <a:off x="6667504"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0" name="矩形 19"/>
          <p:cNvSpPr/>
          <p:nvPr/>
        </p:nvSpPr>
        <p:spPr>
          <a:xfrm>
            <a:off x="6667504"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1" name="矩形 20"/>
          <p:cNvSpPr/>
          <p:nvPr/>
        </p:nvSpPr>
        <p:spPr>
          <a:xfrm>
            <a:off x="6667504"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2" name="矩形 21"/>
          <p:cNvSpPr/>
          <p:nvPr/>
        </p:nvSpPr>
        <p:spPr>
          <a:xfrm>
            <a:off x="6667504"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3" name="矩形 22"/>
          <p:cNvSpPr/>
          <p:nvPr/>
        </p:nvSpPr>
        <p:spPr>
          <a:xfrm>
            <a:off x="6667504"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4" name="矩形 23"/>
          <p:cNvSpPr/>
          <p:nvPr/>
        </p:nvSpPr>
        <p:spPr>
          <a:xfrm>
            <a:off x="6667504"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5" name="矩形 24"/>
          <p:cNvSpPr/>
          <p:nvPr/>
        </p:nvSpPr>
        <p:spPr>
          <a:xfrm>
            <a:off x="6667504"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6" name="矩形 25"/>
          <p:cNvSpPr/>
          <p:nvPr/>
        </p:nvSpPr>
        <p:spPr>
          <a:xfrm>
            <a:off x="6667504"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8" name="向左箭號 27"/>
          <p:cNvSpPr/>
          <p:nvPr/>
        </p:nvSpPr>
        <p:spPr>
          <a:xfrm rot="5400000">
            <a:off x="3774265"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expired</a:t>
            </a:r>
          </a:p>
        </p:txBody>
      </p:sp>
      <p:sp>
        <p:nvSpPr>
          <p:cNvPr id="29" name="向左箭號 28"/>
          <p:cNvSpPr/>
          <p:nvPr/>
        </p:nvSpPr>
        <p:spPr>
          <a:xfrm rot="5400000">
            <a:off x="6560347"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active</a:t>
            </a:r>
          </a:p>
        </p:txBody>
      </p:sp>
      <p:sp>
        <p:nvSpPr>
          <p:cNvPr id="33" name="剪去對角線角落矩形 32"/>
          <p:cNvSpPr/>
          <p:nvPr/>
        </p:nvSpPr>
        <p:spPr>
          <a:xfrm>
            <a:off x="7953388"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tsk2</a:t>
            </a:r>
          </a:p>
        </p:txBody>
      </p:sp>
      <p:sp>
        <p:nvSpPr>
          <p:cNvPr id="34" name="剪去對角線角落矩形 33"/>
          <p:cNvSpPr/>
          <p:nvPr/>
        </p:nvSpPr>
        <p:spPr>
          <a:xfrm>
            <a:off x="8882082"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tsk3</a:t>
            </a:r>
          </a:p>
        </p:txBody>
      </p:sp>
      <p:cxnSp>
        <p:nvCxnSpPr>
          <p:cNvPr id="36" name="直線單箭頭接點 35"/>
          <p:cNvCxnSpPr/>
          <p:nvPr/>
        </p:nvCxnSpPr>
        <p:spPr>
          <a:xfrm>
            <a:off x="4810116" y="2714620"/>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7" name="直線單箭頭接點 36"/>
          <p:cNvCxnSpPr>
            <a:stCxn id="22" idx="3"/>
            <a:endCxn id="33" idx="2"/>
          </p:cNvCxnSpPr>
          <p:nvPr/>
        </p:nvCxnSpPr>
        <p:spPr>
          <a:xfrm>
            <a:off x="7524760" y="4143380"/>
            <a:ext cx="428628"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0" name="直線單箭頭接點 39"/>
          <p:cNvCxnSpPr>
            <a:stCxn id="33" idx="0"/>
            <a:endCxn id="34" idx="2"/>
          </p:cNvCxnSpPr>
          <p:nvPr/>
        </p:nvCxnSpPr>
        <p:spPr>
          <a:xfrm>
            <a:off x="8667768" y="4143380"/>
            <a:ext cx="21431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8" name="矩形 37"/>
          <p:cNvSpPr/>
          <p:nvPr/>
        </p:nvSpPr>
        <p:spPr>
          <a:xfrm>
            <a:off x="5881686" y="214291"/>
            <a:ext cx="4572000" cy="830997"/>
          </a:xfrm>
          <a:prstGeom prst="rect">
            <a:avLst/>
          </a:prstGeom>
        </p:spPr>
        <p:txBody>
          <a:bodyPr>
            <a:spAutoFit/>
          </a:bodyPr>
          <a:lstStyle/>
          <a:p>
            <a:pPr marL="420624" indent="-384048">
              <a:lnSpc>
                <a:spcPct val="80000"/>
              </a:lnSpc>
              <a:spcBef>
                <a:spcPct val="20000"/>
              </a:spcBef>
              <a:buClr>
                <a:srgbClr val="6EA0B0"/>
              </a:buClr>
              <a:buSzPct val="80000"/>
              <a:buFont typeface="Wingdings 2"/>
              <a:buChar char=""/>
            </a:pPr>
            <a:r>
              <a:rPr lang="en-US" sz="2000" dirty="0">
                <a:solidFill>
                  <a:srgbClr val="FF0000"/>
                </a:solidFill>
              </a:rPr>
              <a:t>Linux chooses the task with the highest priority from the active array for execution.</a:t>
            </a:r>
          </a:p>
        </p:txBody>
      </p:sp>
    </p:spTree>
    <p:extLst>
      <p:ext uri="{BB962C8B-B14F-4D97-AF65-F5344CB8AC3E}">
        <p14:creationId xmlns:p14="http://schemas.microsoft.com/office/powerpoint/2010/main" val="978697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a:t>runqueue</a:t>
            </a:r>
            <a:endParaRPr lang="en-US" dirty="0"/>
          </a:p>
        </p:txBody>
      </p:sp>
      <p:sp>
        <p:nvSpPr>
          <p:cNvPr id="27" name="Slide Number Placeholder 26"/>
          <p:cNvSpPr>
            <a:spLocks noGrp="1"/>
          </p:cNvSpPr>
          <p:nvPr>
            <p:ph type="sldNum" sz="quarter" idx="12"/>
          </p:nvPr>
        </p:nvSpPr>
        <p:spPr/>
        <p:txBody>
          <a:bodyPr/>
          <a:lstStyle/>
          <a:p>
            <a:fld id="{85A6B037-E8C6-46CD-99C6-D125BAD04269}" type="slidenum">
              <a:rPr lang="en-US" smtClean="0">
                <a:solidFill>
                  <a:srgbClr val="D4D2D0">
                    <a:shade val="50000"/>
                  </a:srgbClr>
                </a:solidFill>
              </a:rPr>
              <a:pPr/>
              <a:t>18</a:t>
            </a:fld>
            <a:endParaRPr lang="en-US">
              <a:solidFill>
                <a:srgbClr val="D4D2D0">
                  <a:shade val="50000"/>
                </a:srgbClr>
              </a:solidFill>
            </a:endParaRPr>
          </a:p>
        </p:txBody>
      </p:sp>
      <p:sp>
        <p:nvSpPr>
          <p:cNvPr id="3" name="矩形 2"/>
          <p:cNvSpPr/>
          <p:nvPr/>
        </p:nvSpPr>
        <p:spPr>
          <a:xfrm>
            <a:off x="3952860"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4" name="矩形 3"/>
          <p:cNvSpPr/>
          <p:nvPr/>
        </p:nvSpPr>
        <p:spPr>
          <a:xfrm>
            <a:off x="3952860"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5" name="矩形 4"/>
          <p:cNvSpPr/>
          <p:nvPr/>
        </p:nvSpPr>
        <p:spPr>
          <a:xfrm>
            <a:off x="3952860"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6" name="矩形 5"/>
          <p:cNvSpPr/>
          <p:nvPr/>
        </p:nvSpPr>
        <p:spPr>
          <a:xfrm>
            <a:off x="3952860"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 name="矩形 6"/>
          <p:cNvSpPr/>
          <p:nvPr/>
        </p:nvSpPr>
        <p:spPr>
          <a:xfrm>
            <a:off x="3952860"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3952860"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3952860"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0" name="矩形 9"/>
          <p:cNvSpPr/>
          <p:nvPr/>
        </p:nvSpPr>
        <p:spPr>
          <a:xfrm>
            <a:off x="3952860"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1" name="矩形 10"/>
          <p:cNvSpPr/>
          <p:nvPr/>
        </p:nvSpPr>
        <p:spPr>
          <a:xfrm>
            <a:off x="3952860"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2" name="矩形 11"/>
          <p:cNvSpPr/>
          <p:nvPr/>
        </p:nvSpPr>
        <p:spPr>
          <a:xfrm>
            <a:off x="3952860"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3" name="矩形 12"/>
          <p:cNvSpPr/>
          <p:nvPr/>
        </p:nvSpPr>
        <p:spPr>
          <a:xfrm>
            <a:off x="3952860"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4" name="矩形 13"/>
          <p:cNvSpPr/>
          <p:nvPr/>
        </p:nvSpPr>
        <p:spPr>
          <a:xfrm>
            <a:off x="3952860"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5" name="矩形 14"/>
          <p:cNvSpPr/>
          <p:nvPr/>
        </p:nvSpPr>
        <p:spPr>
          <a:xfrm>
            <a:off x="6667504"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6" name="矩形 15"/>
          <p:cNvSpPr/>
          <p:nvPr/>
        </p:nvSpPr>
        <p:spPr>
          <a:xfrm>
            <a:off x="6667504"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 name="矩形 16"/>
          <p:cNvSpPr/>
          <p:nvPr/>
        </p:nvSpPr>
        <p:spPr>
          <a:xfrm>
            <a:off x="6667504"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 name="矩形 17"/>
          <p:cNvSpPr/>
          <p:nvPr/>
        </p:nvSpPr>
        <p:spPr>
          <a:xfrm>
            <a:off x="6667504"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9" name="矩形 18"/>
          <p:cNvSpPr/>
          <p:nvPr/>
        </p:nvSpPr>
        <p:spPr>
          <a:xfrm>
            <a:off x="6667504"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0" name="矩形 19"/>
          <p:cNvSpPr/>
          <p:nvPr/>
        </p:nvSpPr>
        <p:spPr>
          <a:xfrm>
            <a:off x="6667504"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1" name="矩形 20"/>
          <p:cNvSpPr/>
          <p:nvPr/>
        </p:nvSpPr>
        <p:spPr>
          <a:xfrm>
            <a:off x="6667504"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2" name="矩形 21"/>
          <p:cNvSpPr/>
          <p:nvPr/>
        </p:nvSpPr>
        <p:spPr>
          <a:xfrm>
            <a:off x="6667504"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3" name="矩形 22"/>
          <p:cNvSpPr/>
          <p:nvPr/>
        </p:nvSpPr>
        <p:spPr>
          <a:xfrm>
            <a:off x="6667504"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4" name="矩形 23"/>
          <p:cNvSpPr/>
          <p:nvPr/>
        </p:nvSpPr>
        <p:spPr>
          <a:xfrm>
            <a:off x="6667504"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5" name="矩形 24"/>
          <p:cNvSpPr/>
          <p:nvPr/>
        </p:nvSpPr>
        <p:spPr>
          <a:xfrm>
            <a:off x="6667504"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6" name="矩形 25"/>
          <p:cNvSpPr/>
          <p:nvPr/>
        </p:nvSpPr>
        <p:spPr>
          <a:xfrm>
            <a:off x="6667504"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8" name="向左箭號 27"/>
          <p:cNvSpPr/>
          <p:nvPr/>
        </p:nvSpPr>
        <p:spPr>
          <a:xfrm rot="5400000">
            <a:off x="3774265"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expired</a:t>
            </a:r>
          </a:p>
        </p:txBody>
      </p:sp>
      <p:sp>
        <p:nvSpPr>
          <p:cNvPr id="29" name="向左箭號 28"/>
          <p:cNvSpPr/>
          <p:nvPr/>
        </p:nvSpPr>
        <p:spPr>
          <a:xfrm rot="5400000">
            <a:off x="6560347"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active</a:t>
            </a:r>
          </a:p>
        </p:txBody>
      </p:sp>
      <p:sp>
        <p:nvSpPr>
          <p:cNvPr id="33" name="剪去對角線角落矩形 32"/>
          <p:cNvSpPr/>
          <p:nvPr/>
        </p:nvSpPr>
        <p:spPr>
          <a:xfrm>
            <a:off x="7953388"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tsk2</a:t>
            </a:r>
          </a:p>
        </p:txBody>
      </p:sp>
      <p:sp>
        <p:nvSpPr>
          <p:cNvPr id="34" name="剪去對角線角落矩形 33"/>
          <p:cNvSpPr/>
          <p:nvPr/>
        </p:nvSpPr>
        <p:spPr>
          <a:xfrm>
            <a:off x="8882082"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tsk3</a:t>
            </a:r>
          </a:p>
        </p:txBody>
      </p:sp>
      <p:cxnSp>
        <p:nvCxnSpPr>
          <p:cNvPr id="37" name="直線單箭頭接點 36"/>
          <p:cNvCxnSpPr>
            <a:stCxn id="22" idx="3"/>
            <a:endCxn id="33" idx="2"/>
          </p:cNvCxnSpPr>
          <p:nvPr/>
        </p:nvCxnSpPr>
        <p:spPr>
          <a:xfrm>
            <a:off x="7524760" y="4143380"/>
            <a:ext cx="428628"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0" name="直線單箭頭接點 39"/>
          <p:cNvCxnSpPr>
            <a:stCxn id="33" idx="0"/>
            <a:endCxn id="34" idx="2"/>
          </p:cNvCxnSpPr>
          <p:nvPr/>
        </p:nvCxnSpPr>
        <p:spPr>
          <a:xfrm>
            <a:off x="8667768" y="4143380"/>
            <a:ext cx="21431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右大括弧 34"/>
          <p:cNvSpPr/>
          <p:nvPr/>
        </p:nvSpPr>
        <p:spPr>
          <a:xfrm rot="16200000">
            <a:off x="8632049" y="2893215"/>
            <a:ext cx="285752" cy="164307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solidFill>
                <a:prstClr val="white"/>
              </a:solidFill>
            </a:endParaRPr>
          </a:p>
        </p:txBody>
      </p:sp>
      <p:sp>
        <p:nvSpPr>
          <p:cNvPr id="38" name="摺角紙張 37"/>
          <p:cNvSpPr/>
          <p:nvPr/>
        </p:nvSpPr>
        <p:spPr>
          <a:xfrm>
            <a:off x="7881950" y="3071810"/>
            <a:ext cx="1714512" cy="42862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Round-robin</a:t>
            </a:r>
          </a:p>
        </p:txBody>
      </p:sp>
      <p:sp>
        <p:nvSpPr>
          <p:cNvPr id="42" name="剪去對角線角落矩形 41"/>
          <p:cNvSpPr/>
          <p:nvPr/>
        </p:nvSpPr>
        <p:spPr>
          <a:xfrm>
            <a:off x="5167306" y="2500306"/>
            <a:ext cx="1143008"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tsk1</a:t>
            </a:r>
          </a:p>
        </p:txBody>
      </p:sp>
      <p:cxnSp>
        <p:nvCxnSpPr>
          <p:cNvPr id="43" name="直線單箭頭接點 42"/>
          <p:cNvCxnSpPr/>
          <p:nvPr/>
        </p:nvCxnSpPr>
        <p:spPr>
          <a:xfrm>
            <a:off x="4810116" y="2714620"/>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0698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a:t>runqueue</a:t>
            </a:r>
            <a:endParaRPr lang="en-US" dirty="0"/>
          </a:p>
        </p:txBody>
      </p:sp>
      <p:sp>
        <p:nvSpPr>
          <p:cNvPr id="27" name="Slide Number Placeholder 26"/>
          <p:cNvSpPr>
            <a:spLocks noGrp="1"/>
          </p:cNvSpPr>
          <p:nvPr>
            <p:ph type="sldNum" sz="quarter" idx="12"/>
          </p:nvPr>
        </p:nvSpPr>
        <p:spPr/>
        <p:txBody>
          <a:bodyPr/>
          <a:lstStyle/>
          <a:p>
            <a:fld id="{85A6B037-E8C6-46CD-99C6-D125BAD04269}" type="slidenum">
              <a:rPr lang="en-US" smtClean="0">
                <a:solidFill>
                  <a:srgbClr val="D4D2D0">
                    <a:shade val="50000"/>
                  </a:srgbClr>
                </a:solidFill>
              </a:rPr>
              <a:pPr/>
              <a:t>19</a:t>
            </a:fld>
            <a:endParaRPr lang="en-US">
              <a:solidFill>
                <a:srgbClr val="D4D2D0">
                  <a:shade val="50000"/>
                </a:srgbClr>
              </a:solidFill>
            </a:endParaRPr>
          </a:p>
        </p:txBody>
      </p:sp>
      <p:sp>
        <p:nvSpPr>
          <p:cNvPr id="3" name="矩形 2"/>
          <p:cNvSpPr/>
          <p:nvPr/>
        </p:nvSpPr>
        <p:spPr>
          <a:xfrm>
            <a:off x="3952860"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4" name="矩形 3"/>
          <p:cNvSpPr/>
          <p:nvPr/>
        </p:nvSpPr>
        <p:spPr>
          <a:xfrm>
            <a:off x="3952860"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5" name="矩形 4"/>
          <p:cNvSpPr/>
          <p:nvPr/>
        </p:nvSpPr>
        <p:spPr>
          <a:xfrm>
            <a:off x="3952860"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6" name="矩形 5"/>
          <p:cNvSpPr/>
          <p:nvPr/>
        </p:nvSpPr>
        <p:spPr>
          <a:xfrm>
            <a:off x="3952860"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 name="矩形 6"/>
          <p:cNvSpPr/>
          <p:nvPr/>
        </p:nvSpPr>
        <p:spPr>
          <a:xfrm>
            <a:off x="3952860"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3952860"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3952860"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0" name="矩形 9"/>
          <p:cNvSpPr/>
          <p:nvPr/>
        </p:nvSpPr>
        <p:spPr>
          <a:xfrm>
            <a:off x="3952860"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1" name="矩形 10"/>
          <p:cNvSpPr/>
          <p:nvPr/>
        </p:nvSpPr>
        <p:spPr>
          <a:xfrm>
            <a:off x="3952860"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2" name="矩形 11"/>
          <p:cNvSpPr/>
          <p:nvPr/>
        </p:nvSpPr>
        <p:spPr>
          <a:xfrm>
            <a:off x="3952860"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3" name="矩形 12"/>
          <p:cNvSpPr/>
          <p:nvPr/>
        </p:nvSpPr>
        <p:spPr>
          <a:xfrm>
            <a:off x="3952860"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4" name="矩形 13"/>
          <p:cNvSpPr/>
          <p:nvPr/>
        </p:nvSpPr>
        <p:spPr>
          <a:xfrm>
            <a:off x="3952860"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5" name="矩形 14"/>
          <p:cNvSpPr/>
          <p:nvPr/>
        </p:nvSpPr>
        <p:spPr>
          <a:xfrm>
            <a:off x="6667504"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6" name="矩形 15"/>
          <p:cNvSpPr/>
          <p:nvPr/>
        </p:nvSpPr>
        <p:spPr>
          <a:xfrm>
            <a:off x="6667504"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 name="矩形 16"/>
          <p:cNvSpPr/>
          <p:nvPr/>
        </p:nvSpPr>
        <p:spPr>
          <a:xfrm>
            <a:off x="6667504"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 name="矩形 17"/>
          <p:cNvSpPr/>
          <p:nvPr/>
        </p:nvSpPr>
        <p:spPr>
          <a:xfrm>
            <a:off x="6667504"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9" name="矩形 18"/>
          <p:cNvSpPr/>
          <p:nvPr/>
        </p:nvSpPr>
        <p:spPr>
          <a:xfrm>
            <a:off x="6667504"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0" name="矩形 19"/>
          <p:cNvSpPr/>
          <p:nvPr/>
        </p:nvSpPr>
        <p:spPr>
          <a:xfrm>
            <a:off x="6667504"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1" name="矩形 20"/>
          <p:cNvSpPr/>
          <p:nvPr/>
        </p:nvSpPr>
        <p:spPr>
          <a:xfrm>
            <a:off x="6667504"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2" name="矩形 21"/>
          <p:cNvSpPr/>
          <p:nvPr/>
        </p:nvSpPr>
        <p:spPr>
          <a:xfrm>
            <a:off x="6667504"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3" name="矩形 22"/>
          <p:cNvSpPr/>
          <p:nvPr/>
        </p:nvSpPr>
        <p:spPr>
          <a:xfrm>
            <a:off x="6667504"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4" name="矩形 23"/>
          <p:cNvSpPr/>
          <p:nvPr/>
        </p:nvSpPr>
        <p:spPr>
          <a:xfrm>
            <a:off x="6667504"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5" name="矩形 24"/>
          <p:cNvSpPr/>
          <p:nvPr/>
        </p:nvSpPr>
        <p:spPr>
          <a:xfrm>
            <a:off x="6667504"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6" name="矩形 25"/>
          <p:cNvSpPr/>
          <p:nvPr/>
        </p:nvSpPr>
        <p:spPr>
          <a:xfrm>
            <a:off x="6667504"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8" name="向左箭號 27"/>
          <p:cNvSpPr/>
          <p:nvPr/>
        </p:nvSpPr>
        <p:spPr>
          <a:xfrm rot="5400000">
            <a:off x="3774265"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expired</a:t>
            </a:r>
          </a:p>
        </p:txBody>
      </p:sp>
      <p:sp>
        <p:nvSpPr>
          <p:cNvPr id="29" name="向左箭號 28"/>
          <p:cNvSpPr/>
          <p:nvPr/>
        </p:nvSpPr>
        <p:spPr>
          <a:xfrm rot="5400000">
            <a:off x="6560347"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active</a:t>
            </a:r>
          </a:p>
        </p:txBody>
      </p:sp>
      <p:sp>
        <p:nvSpPr>
          <p:cNvPr id="33" name="剪去對角線角落矩形 32"/>
          <p:cNvSpPr/>
          <p:nvPr/>
        </p:nvSpPr>
        <p:spPr>
          <a:xfrm>
            <a:off x="7953388"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tsk3</a:t>
            </a:r>
          </a:p>
        </p:txBody>
      </p:sp>
      <p:sp>
        <p:nvSpPr>
          <p:cNvPr id="34" name="剪去對角線角落矩形 33"/>
          <p:cNvSpPr/>
          <p:nvPr/>
        </p:nvSpPr>
        <p:spPr>
          <a:xfrm>
            <a:off x="8882082"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tsk2</a:t>
            </a:r>
          </a:p>
        </p:txBody>
      </p:sp>
      <p:cxnSp>
        <p:nvCxnSpPr>
          <p:cNvPr id="37" name="直線單箭頭接點 36"/>
          <p:cNvCxnSpPr>
            <a:stCxn id="22" idx="3"/>
            <a:endCxn id="33" idx="2"/>
          </p:cNvCxnSpPr>
          <p:nvPr/>
        </p:nvCxnSpPr>
        <p:spPr>
          <a:xfrm>
            <a:off x="7524760" y="4143380"/>
            <a:ext cx="428628"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0" name="直線單箭頭接點 39"/>
          <p:cNvCxnSpPr>
            <a:stCxn id="33" idx="0"/>
            <a:endCxn id="34" idx="2"/>
          </p:cNvCxnSpPr>
          <p:nvPr/>
        </p:nvCxnSpPr>
        <p:spPr>
          <a:xfrm>
            <a:off x="8667768" y="4143380"/>
            <a:ext cx="21431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右大括弧 34"/>
          <p:cNvSpPr/>
          <p:nvPr/>
        </p:nvSpPr>
        <p:spPr>
          <a:xfrm rot="16200000">
            <a:off x="8632049" y="2893215"/>
            <a:ext cx="285752" cy="164307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solidFill>
                <a:prstClr val="white"/>
              </a:solidFill>
            </a:endParaRPr>
          </a:p>
        </p:txBody>
      </p:sp>
      <p:sp>
        <p:nvSpPr>
          <p:cNvPr id="38" name="摺角紙張 37"/>
          <p:cNvSpPr/>
          <p:nvPr/>
        </p:nvSpPr>
        <p:spPr>
          <a:xfrm>
            <a:off x="7881950" y="3071810"/>
            <a:ext cx="1714512" cy="42862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Round-robin</a:t>
            </a:r>
          </a:p>
        </p:txBody>
      </p:sp>
      <p:sp>
        <p:nvSpPr>
          <p:cNvPr id="39" name="剪去對角線角落矩形 38"/>
          <p:cNvSpPr/>
          <p:nvPr/>
        </p:nvSpPr>
        <p:spPr>
          <a:xfrm>
            <a:off x="5167306" y="2500306"/>
            <a:ext cx="1143008"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tsk1</a:t>
            </a:r>
          </a:p>
        </p:txBody>
      </p:sp>
      <p:cxnSp>
        <p:nvCxnSpPr>
          <p:cNvPr id="41" name="直線單箭頭接點 40"/>
          <p:cNvCxnSpPr/>
          <p:nvPr/>
        </p:nvCxnSpPr>
        <p:spPr>
          <a:xfrm>
            <a:off x="4810116" y="2714620"/>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50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Schedulers: 1.2 &amp; 2.2</a:t>
            </a:r>
          </a:p>
        </p:txBody>
      </p:sp>
      <p:sp>
        <p:nvSpPr>
          <p:cNvPr id="3" name="Content Placeholder 2"/>
          <p:cNvSpPr>
            <a:spLocks noGrp="1"/>
          </p:cNvSpPr>
          <p:nvPr>
            <p:ph idx="1"/>
          </p:nvPr>
        </p:nvSpPr>
        <p:spPr/>
        <p:txBody>
          <a:bodyPr/>
          <a:lstStyle/>
          <a:p>
            <a:r>
              <a:rPr lang="en-US" dirty="0"/>
              <a:t>1.2: circular queue with round-robin policy.</a:t>
            </a:r>
          </a:p>
          <a:p>
            <a:pPr lvl="1"/>
            <a:r>
              <a:rPr lang="en-US" dirty="0"/>
              <a:t>Simple and minimal.</a:t>
            </a:r>
          </a:p>
          <a:p>
            <a:pPr lvl="1"/>
            <a:r>
              <a:rPr lang="en-US" dirty="0"/>
              <a:t>Not focused on massive architectures.</a:t>
            </a:r>
          </a:p>
          <a:p>
            <a:r>
              <a:rPr lang="en-US" dirty="0"/>
              <a:t>2.2: introducing scheduling classes (real-time, non-preemptive, non-real-time).</a:t>
            </a:r>
          </a:p>
          <a:p>
            <a:pPr lvl="1"/>
            <a:r>
              <a:rPr lang="en-US" dirty="0"/>
              <a:t>Support SMP.</a:t>
            </a:r>
          </a:p>
          <a:p>
            <a:pPr lvl="1"/>
            <a:endParaRPr lang="en-US" dirty="0"/>
          </a:p>
        </p:txBody>
      </p:sp>
    </p:spTree>
    <p:extLst>
      <p:ext uri="{BB962C8B-B14F-4D97-AF65-F5344CB8AC3E}">
        <p14:creationId xmlns:p14="http://schemas.microsoft.com/office/powerpoint/2010/main" val="2493635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a:t>runqueue</a:t>
            </a:r>
            <a:endParaRPr lang="en-US" dirty="0"/>
          </a:p>
        </p:txBody>
      </p:sp>
      <p:sp>
        <p:nvSpPr>
          <p:cNvPr id="27" name="Slide Number Placeholder 26"/>
          <p:cNvSpPr>
            <a:spLocks noGrp="1"/>
          </p:cNvSpPr>
          <p:nvPr>
            <p:ph type="sldNum" sz="quarter" idx="12"/>
          </p:nvPr>
        </p:nvSpPr>
        <p:spPr/>
        <p:txBody>
          <a:bodyPr/>
          <a:lstStyle/>
          <a:p>
            <a:fld id="{85A6B037-E8C6-46CD-99C6-D125BAD04269}" type="slidenum">
              <a:rPr lang="en-US" smtClean="0">
                <a:solidFill>
                  <a:srgbClr val="D4D2D0">
                    <a:shade val="50000"/>
                  </a:srgbClr>
                </a:solidFill>
              </a:rPr>
              <a:pPr/>
              <a:t>20</a:t>
            </a:fld>
            <a:endParaRPr lang="en-US">
              <a:solidFill>
                <a:srgbClr val="D4D2D0">
                  <a:shade val="50000"/>
                </a:srgbClr>
              </a:solidFill>
            </a:endParaRPr>
          </a:p>
        </p:txBody>
      </p:sp>
      <p:sp>
        <p:nvSpPr>
          <p:cNvPr id="3" name="矩形 2"/>
          <p:cNvSpPr/>
          <p:nvPr/>
        </p:nvSpPr>
        <p:spPr>
          <a:xfrm>
            <a:off x="3952860"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4" name="矩形 3"/>
          <p:cNvSpPr/>
          <p:nvPr/>
        </p:nvSpPr>
        <p:spPr>
          <a:xfrm>
            <a:off x="3952860"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5" name="矩形 4"/>
          <p:cNvSpPr/>
          <p:nvPr/>
        </p:nvSpPr>
        <p:spPr>
          <a:xfrm>
            <a:off x="3952860"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6" name="矩形 5"/>
          <p:cNvSpPr/>
          <p:nvPr/>
        </p:nvSpPr>
        <p:spPr>
          <a:xfrm>
            <a:off x="3952860"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 name="矩形 6"/>
          <p:cNvSpPr/>
          <p:nvPr/>
        </p:nvSpPr>
        <p:spPr>
          <a:xfrm>
            <a:off x="3952860"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3952860"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3952860"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0" name="矩形 9"/>
          <p:cNvSpPr/>
          <p:nvPr/>
        </p:nvSpPr>
        <p:spPr>
          <a:xfrm>
            <a:off x="3952860"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1" name="矩形 10"/>
          <p:cNvSpPr/>
          <p:nvPr/>
        </p:nvSpPr>
        <p:spPr>
          <a:xfrm>
            <a:off x="3952860"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2" name="矩形 11"/>
          <p:cNvSpPr/>
          <p:nvPr/>
        </p:nvSpPr>
        <p:spPr>
          <a:xfrm>
            <a:off x="3952860"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3" name="矩形 12"/>
          <p:cNvSpPr/>
          <p:nvPr/>
        </p:nvSpPr>
        <p:spPr>
          <a:xfrm>
            <a:off x="3952860"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4" name="矩形 13"/>
          <p:cNvSpPr/>
          <p:nvPr/>
        </p:nvSpPr>
        <p:spPr>
          <a:xfrm>
            <a:off x="3952860"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5" name="矩形 14"/>
          <p:cNvSpPr/>
          <p:nvPr/>
        </p:nvSpPr>
        <p:spPr>
          <a:xfrm>
            <a:off x="6667504"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6" name="矩形 15"/>
          <p:cNvSpPr/>
          <p:nvPr/>
        </p:nvSpPr>
        <p:spPr>
          <a:xfrm>
            <a:off x="6667504"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 name="矩形 16"/>
          <p:cNvSpPr/>
          <p:nvPr/>
        </p:nvSpPr>
        <p:spPr>
          <a:xfrm>
            <a:off x="6667504"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 name="矩形 17"/>
          <p:cNvSpPr/>
          <p:nvPr/>
        </p:nvSpPr>
        <p:spPr>
          <a:xfrm>
            <a:off x="6667504"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9" name="矩形 18"/>
          <p:cNvSpPr/>
          <p:nvPr/>
        </p:nvSpPr>
        <p:spPr>
          <a:xfrm>
            <a:off x="6667504"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0" name="矩形 19"/>
          <p:cNvSpPr/>
          <p:nvPr/>
        </p:nvSpPr>
        <p:spPr>
          <a:xfrm>
            <a:off x="6667504"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1" name="矩形 20"/>
          <p:cNvSpPr/>
          <p:nvPr/>
        </p:nvSpPr>
        <p:spPr>
          <a:xfrm>
            <a:off x="6667504"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2" name="矩形 21"/>
          <p:cNvSpPr/>
          <p:nvPr/>
        </p:nvSpPr>
        <p:spPr>
          <a:xfrm>
            <a:off x="6667504"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3" name="矩形 22"/>
          <p:cNvSpPr/>
          <p:nvPr/>
        </p:nvSpPr>
        <p:spPr>
          <a:xfrm>
            <a:off x="6667504"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4" name="矩形 23"/>
          <p:cNvSpPr/>
          <p:nvPr/>
        </p:nvSpPr>
        <p:spPr>
          <a:xfrm>
            <a:off x="6667504"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5" name="矩形 24"/>
          <p:cNvSpPr/>
          <p:nvPr/>
        </p:nvSpPr>
        <p:spPr>
          <a:xfrm>
            <a:off x="6667504"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6" name="矩形 25"/>
          <p:cNvSpPr/>
          <p:nvPr/>
        </p:nvSpPr>
        <p:spPr>
          <a:xfrm>
            <a:off x="6667504"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8" name="向左箭號 27"/>
          <p:cNvSpPr/>
          <p:nvPr/>
        </p:nvSpPr>
        <p:spPr>
          <a:xfrm rot="5400000">
            <a:off x="3774265"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expired</a:t>
            </a:r>
          </a:p>
        </p:txBody>
      </p:sp>
      <p:sp>
        <p:nvSpPr>
          <p:cNvPr id="29" name="向左箭號 28"/>
          <p:cNvSpPr/>
          <p:nvPr/>
        </p:nvSpPr>
        <p:spPr>
          <a:xfrm rot="5400000">
            <a:off x="6560347"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active</a:t>
            </a:r>
          </a:p>
        </p:txBody>
      </p:sp>
      <p:sp>
        <p:nvSpPr>
          <p:cNvPr id="33" name="剪去對角線角落矩形 32"/>
          <p:cNvSpPr/>
          <p:nvPr/>
        </p:nvSpPr>
        <p:spPr>
          <a:xfrm>
            <a:off x="7953388"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tsk3</a:t>
            </a:r>
          </a:p>
        </p:txBody>
      </p:sp>
      <p:cxnSp>
        <p:nvCxnSpPr>
          <p:cNvPr id="37" name="直線單箭頭接點 36"/>
          <p:cNvCxnSpPr>
            <a:stCxn id="22" idx="3"/>
            <a:endCxn id="33" idx="2"/>
          </p:cNvCxnSpPr>
          <p:nvPr/>
        </p:nvCxnSpPr>
        <p:spPr>
          <a:xfrm>
            <a:off x="7524760" y="4143380"/>
            <a:ext cx="428628"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9" name="剪去對角線角落矩形 38"/>
          <p:cNvSpPr/>
          <p:nvPr/>
        </p:nvSpPr>
        <p:spPr>
          <a:xfrm>
            <a:off x="5167306"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tsk2</a:t>
            </a:r>
          </a:p>
        </p:txBody>
      </p:sp>
      <p:cxnSp>
        <p:nvCxnSpPr>
          <p:cNvPr id="41" name="直線單箭頭接點 40"/>
          <p:cNvCxnSpPr>
            <a:endCxn id="39" idx="2"/>
          </p:cNvCxnSpPr>
          <p:nvPr/>
        </p:nvCxnSpPr>
        <p:spPr>
          <a:xfrm>
            <a:off x="4810116" y="4143380"/>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2" name="剪去對角線角落矩形 41"/>
          <p:cNvSpPr/>
          <p:nvPr/>
        </p:nvSpPr>
        <p:spPr>
          <a:xfrm>
            <a:off x="5167306" y="2500306"/>
            <a:ext cx="1143008"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tsk1</a:t>
            </a:r>
          </a:p>
        </p:txBody>
      </p:sp>
      <p:cxnSp>
        <p:nvCxnSpPr>
          <p:cNvPr id="43" name="直線單箭頭接點 42"/>
          <p:cNvCxnSpPr/>
          <p:nvPr/>
        </p:nvCxnSpPr>
        <p:spPr>
          <a:xfrm>
            <a:off x="4810116" y="2714620"/>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5120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a:t>runqueue</a:t>
            </a:r>
            <a:endParaRPr lang="en-US" dirty="0"/>
          </a:p>
        </p:txBody>
      </p:sp>
      <p:sp>
        <p:nvSpPr>
          <p:cNvPr id="27" name="Slide Number Placeholder 26"/>
          <p:cNvSpPr>
            <a:spLocks noGrp="1"/>
          </p:cNvSpPr>
          <p:nvPr>
            <p:ph type="sldNum" sz="quarter" idx="12"/>
          </p:nvPr>
        </p:nvSpPr>
        <p:spPr/>
        <p:txBody>
          <a:bodyPr/>
          <a:lstStyle/>
          <a:p>
            <a:fld id="{85A6B037-E8C6-46CD-99C6-D125BAD04269}" type="slidenum">
              <a:rPr lang="en-US" smtClean="0">
                <a:solidFill>
                  <a:srgbClr val="D4D2D0">
                    <a:shade val="50000"/>
                  </a:srgbClr>
                </a:solidFill>
              </a:rPr>
              <a:pPr/>
              <a:t>21</a:t>
            </a:fld>
            <a:endParaRPr lang="en-US">
              <a:solidFill>
                <a:srgbClr val="D4D2D0">
                  <a:shade val="50000"/>
                </a:srgbClr>
              </a:solidFill>
            </a:endParaRPr>
          </a:p>
        </p:txBody>
      </p:sp>
      <p:sp>
        <p:nvSpPr>
          <p:cNvPr id="3" name="矩形 2"/>
          <p:cNvSpPr/>
          <p:nvPr/>
        </p:nvSpPr>
        <p:spPr>
          <a:xfrm>
            <a:off x="3952860"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4" name="矩形 3"/>
          <p:cNvSpPr/>
          <p:nvPr/>
        </p:nvSpPr>
        <p:spPr>
          <a:xfrm>
            <a:off x="3952860"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5" name="矩形 4"/>
          <p:cNvSpPr/>
          <p:nvPr/>
        </p:nvSpPr>
        <p:spPr>
          <a:xfrm>
            <a:off x="3952860"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6" name="矩形 5"/>
          <p:cNvSpPr/>
          <p:nvPr/>
        </p:nvSpPr>
        <p:spPr>
          <a:xfrm>
            <a:off x="3952860"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 name="矩形 6"/>
          <p:cNvSpPr/>
          <p:nvPr/>
        </p:nvSpPr>
        <p:spPr>
          <a:xfrm>
            <a:off x="3952860"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3952860"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3952860"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0" name="矩形 9"/>
          <p:cNvSpPr/>
          <p:nvPr/>
        </p:nvSpPr>
        <p:spPr>
          <a:xfrm>
            <a:off x="3952860"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1" name="矩形 10"/>
          <p:cNvSpPr/>
          <p:nvPr/>
        </p:nvSpPr>
        <p:spPr>
          <a:xfrm>
            <a:off x="3952860"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2" name="矩形 11"/>
          <p:cNvSpPr/>
          <p:nvPr/>
        </p:nvSpPr>
        <p:spPr>
          <a:xfrm>
            <a:off x="3952860"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3" name="矩形 12"/>
          <p:cNvSpPr/>
          <p:nvPr/>
        </p:nvSpPr>
        <p:spPr>
          <a:xfrm>
            <a:off x="3952860"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4" name="矩形 13"/>
          <p:cNvSpPr/>
          <p:nvPr/>
        </p:nvSpPr>
        <p:spPr>
          <a:xfrm>
            <a:off x="3952860"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5" name="矩形 14"/>
          <p:cNvSpPr/>
          <p:nvPr/>
        </p:nvSpPr>
        <p:spPr>
          <a:xfrm>
            <a:off x="6667504"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6" name="矩形 15"/>
          <p:cNvSpPr/>
          <p:nvPr/>
        </p:nvSpPr>
        <p:spPr>
          <a:xfrm>
            <a:off x="6667504"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 name="矩形 16"/>
          <p:cNvSpPr/>
          <p:nvPr/>
        </p:nvSpPr>
        <p:spPr>
          <a:xfrm>
            <a:off x="6667504"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 name="矩形 17"/>
          <p:cNvSpPr/>
          <p:nvPr/>
        </p:nvSpPr>
        <p:spPr>
          <a:xfrm>
            <a:off x="6667504"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9" name="矩形 18"/>
          <p:cNvSpPr/>
          <p:nvPr/>
        </p:nvSpPr>
        <p:spPr>
          <a:xfrm>
            <a:off x="6667504"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0" name="矩形 19"/>
          <p:cNvSpPr/>
          <p:nvPr/>
        </p:nvSpPr>
        <p:spPr>
          <a:xfrm>
            <a:off x="6667504"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1" name="矩形 20"/>
          <p:cNvSpPr/>
          <p:nvPr/>
        </p:nvSpPr>
        <p:spPr>
          <a:xfrm>
            <a:off x="6667504"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2" name="矩形 21"/>
          <p:cNvSpPr/>
          <p:nvPr/>
        </p:nvSpPr>
        <p:spPr>
          <a:xfrm>
            <a:off x="6667504"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3" name="矩形 22"/>
          <p:cNvSpPr/>
          <p:nvPr/>
        </p:nvSpPr>
        <p:spPr>
          <a:xfrm>
            <a:off x="6667504"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4" name="矩形 23"/>
          <p:cNvSpPr/>
          <p:nvPr/>
        </p:nvSpPr>
        <p:spPr>
          <a:xfrm>
            <a:off x="6667504"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5" name="矩形 24"/>
          <p:cNvSpPr/>
          <p:nvPr/>
        </p:nvSpPr>
        <p:spPr>
          <a:xfrm>
            <a:off x="6667504"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6" name="矩形 25"/>
          <p:cNvSpPr/>
          <p:nvPr/>
        </p:nvSpPr>
        <p:spPr>
          <a:xfrm>
            <a:off x="6667504"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8" name="向左箭號 27"/>
          <p:cNvSpPr/>
          <p:nvPr/>
        </p:nvSpPr>
        <p:spPr>
          <a:xfrm rot="5400000">
            <a:off x="3774265"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expired</a:t>
            </a:r>
          </a:p>
        </p:txBody>
      </p:sp>
      <p:sp>
        <p:nvSpPr>
          <p:cNvPr id="29" name="向左箭號 28"/>
          <p:cNvSpPr/>
          <p:nvPr/>
        </p:nvSpPr>
        <p:spPr>
          <a:xfrm rot="5400000">
            <a:off x="6560347"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active</a:t>
            </a:r>
          </a:p>
        </p:txBody>
      </p:sp>
      <p:sp>
        <p:nvSpPr>
          <p:cNvPr id="33" name="剪去對角線角落矩形 32"/>
          <p:cNvSpPr/>
          <p:nvPr/>
        </p:nvSpPr>
        <p:spPr>
          <a:xfrm>
            <a:off x="7953388" y="3929066"/>
            <a:ext cx="714380" cy="428628"/>
          </a:xfrm>
          <a:prstGeom prst="snip2DiagRect">
            <a:avLst/>
          </a:prstGeom>
          <a:solidFill>
            <a:schemeClr val="accent1">
              <a:alpha val="3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tsk3</a:t>
            </a:r>
          </a:p>
        </p:txBody>
      </p:sp>
      <p:cxnSp>
        <p:nvCxnSpPr>
          <p:cNvPr id="37" name="直線單箭頭接點 36"/>
          <p:cNvCxnSpPr>
            <a:stCxn id="22" idx="3"/>
            <a:endCxn id="33" idx="2"/>
          </p:cNvCxnSpPr>
          <p:nvPr/>
        </p:nvCxnSpPr>
        <p:spPr>
          <a:xfrm>
            <a:off x="7524760" y="4143380"/>
            <a:ext cx="428628" cy="1588"/>
          </a:xfrm>
          <a:prstGeom prst="straightConnector1">
            <a:avLst/>
          </a:prstGeom>
          <a:ln>
            <a:solidFill>
              <a:schemeClr val="accent1">
                <a:shade val="50000"/>
              </a:schemeClr>
            </a:solidFill>
            <a:tailEnd type="arrow"/>
          </a:ln>
        </p:spPr>
        <p:style>
          <a:lnRef idx="3">
            <a:schemeClr val="accent1"/>
          </a:lnRef>
          <a:fillRef idx="0">
            <a:schemeClr val="accent1"/>
          </a:fillRef>
          <a:effectRef idx="2">
            <a:schemeClr val="accent1"/>
          </a:effectRef>
          <a:fontRef idx="minor">
            <a:schemeClr val="tx1"/>
          </a:fontRef>
        </p:style>
      </p:cxnSp>
      <p:sp>
        <p:nvSpPr>
          <p:cNvPr id="39" name="剪去對角線角落矩形 38"/>
          <p:cNvSpPr/>
          <p:nvPr/>
        </p:nvSpPr>
        <p:spPr>
          <a:xfrm>
            <a:off x="5167306"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tsk2</a:t>
            </a:r>
          </a:p>
        </p:txBody>
      </p:sp>
      <p:cxnSp>
        <p:nvCxnSpPr>
          <p:cNvPr id="41" name="直線單箭頭接點 40"/>
          <p:cNvCxnSpPr>
            <a:endCxn id="39" idx="2"/>
          </p:cNvCxnSpPr>
          <p:nvPr/>
        </p:nvCxnSpPr>
        <p:spPr>
          <a:xfrm>
            <a:off x="4810116" y="4143380"/>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剪去對角線角落矩形 34"/>
          <p:cNvSpPr/>
          <p:nvPr/>
        </p:nvSpPr>
        <p:spPr>
          <a:xfrm>
            <a:off x="5167306" y="3357562"/>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tsk3</a:t>
            </a:r>
          </a:p>
        </p:txBody>
      </p:sp>
      <p:cxnSp>
        <p:nvCxnSpPr>
          <p:cNvPr id="38" name="直線單箭頭接點 37"/>
          <p:cNvCxnSpPr>
            <a:endCxn id="35" idx="2"/>
          </p:cNvCxnSpPr>
          <p:nvPr/>
        </p:nvCxnSpPr>
        <p:spPr>
          <a:xfrm>
            <a:off x="4810116" y="3571876"/>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2" name="圖案 41"/>
          <p:cNvCxnSpPr>
            <a:stCxn id="33" idx="3"/>
            <a:endCxn id="35" idx="0"/>
          </p:cNvCxnSpPr>
          <p:nvPr/>
        </p:nvCxnSpPr>
        <p:spPr>
          <a:xfrm rot="16200000" flipV="1">
            <a:off x="6917537" y="2536025"/>
            <a:ext cx="357190" cy="2428892"/>
          </a:xfrm>
          <a:prstGeom prst="curvedConnector2">
            <a:avLst/>
          </a:prstGeom>
          <a:ln w="38100">
            <a:prstDash val="lgDashDotDot"/>
            <a:tailEnd type="arrow"/>
          </a:ln>
        </p:spPr>
        <p:style>
          <a:lnRef idx="3">
            <a:schemeClr val="accent4"/>
          </a:lnRef>
          <a:fillRef idx="0">
            <a:schemeClr val="accent4"/>
          </a:fillRef>
          <a:effectRef idx="2">
            <a:schemeClr val="accent4"/>
          </a:effectRef>
          <a:fontRef idx="minor">
            <a:schemeClr val="tx1"/>
          </a:fontRef>
        </p:style>
      </p:cxnSp>
      <p:sp>
        <p:nvSpPr>
          <p:cNvPr id="43" name="摺角紙張 42"/>
          <p:cNvSpPr/>
          <p:nvPr/>
        </p:nvSpPr>
        <p:spPr>
          <a:xfrm>
            <a:off x="7881950" y="2071678"/>
            <a:ext cx="2643206" cy="15716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prstClr val="white"/>
                </a:solidFill>
              </a:rPr>
              <a:t>dynPrio</a:t>
            </a:r>
            <a:r>
              <a:rPr lang="en-US" dirty="0">
                <a:solidFill>
                  <a:prstClr val="white"/>
                </a:solidFill>
              </a:rPr>
              <a:t> = </a:t>
            </a:r>
            <a:r>
              <a:rPr lang="en-US" dirty="0" err="1">
                <a:solidFill>
                  <a:prstClr val="white"/>
                </a:solidFill>
              </a:rPr>
              <a:t>staticPrio</a:t>
            </a:r>
            <a:r>
              <a:rPr lang="en-US" dirty="0">
                <a:solidFill>
                  <a:prstClr val="white"/>
                </a:solidFill>
              </a:rPr>
              <a:t> + bonus</a:t>
            </a:r>
          </a:p>
          <a:p>
            <a:r>
              <a:rPr lang="en-US" dirty="0">
                <a:solidFill>
                  <a:prstClr val="white"/>
                </a:solidFill>
              </a:rPr>
              <a:t>bonus = -5 ~ +5</a:t>
            </a:r>
          </a:p>
          <a:p>
            <a:r>
              <a:rPr lang="en-US" dirty="0">
                <a:solidFill>
                  <a:prstClr val="white"/>
                </a:solidFill>
              </a:rPr>
              <a:t>bonus ≈ 1/</a:t>
            </a:r>
            <a:r>
              <a:rPr lang="en-US" dirty="0" err="1">
                <a:solidFill>
                  <a:prstClr val="white"/>
                </a:solidFill>
              </a:rPr>
              <a:t>sleep_time</a:t>
            </a:r>
            <a:endParaRPr lang="en-US" dirty="0">
              <a:solidFill>
                <a:prstClr val="white"/>
              </a:solidFill>
            </a:endParaRPr>
          </a:p>
        </p:txBody>
      </p:sp>
      <p:sp>
        <p:nvSpPr>
          <p:cNvPr id="44" name="剪去對角線角落矩形 43"/>
          <p:cNvSpPr/>
          <p:nvPr/>
        </p:nvSpPr>
        <p:spPr>
          <a:xfrm>
            <a:off x="5167306" y="2500306"/>
            <a:ext cx="1143008"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tsk1</a:t>
            </a:r>
          </a:p>
        </p:txBody>
      </p:sp>
      <p:cxnSp>
        <p:nvCxnSpPr>
          <p:cNvPr id="45" name="直線單箭頭接點 44"/>
          <p:cNvCxnSpPr/>
          <p:nvPr/>
        </p:nvCxnSpPr>
        <p:spPr>
          <a:xfrm>
            <a:off x="4810116" y="2714620"/>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6" name="向上箭號圖說文字 45"/>
          <p:cNvSpPr/>
          <p:nvPr/>
        </p:nvSpPr>
        <p:spPr>
          <a:xfrm>
            <a:off x="7881950" y="4429132"/>
            <a:ext cx="928694" cy="85725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I/O bound</a:t>
            </a:r>
          </a:p>
        </p:txBody>
      </p:sp>
      <p:sp>
        <p:nvSpPr>
          <p:cNvPr id="40" name="矩形 39"/>
          <p:cNvSpPr/>
          <p:nvPr/>
        </p:nvSpPr>
        <p:spPr>
          <a:xfrm>
            <a:off x="5881686" y="214291"/>
            <a:ext cx="4572000" cy="1144929"/>
          </a:xfrm>
          <a:prstGeom prst="rect">
            <a:avLst/>
          </a:prstGeom>
        </p:spPr>
        <p:txBody>
          <a:bodyPr>
            <a:spAutoFit/>
          </a:bodyPr>
          <a:lstStyle/>
          <a:p>
            <a:pPr marL="420624" indent="-384048">
              <a:lnSpc>
                <a:spcPct val="80000"/>
              </a:lnSpc>
              <a:spcBef>
                <a:spcPct val="20000"/>
              </a:spcBef>
              <a:buClr>
                <a:srgbClr val="6EA0B0"/>
              </a:buClr>
              <a:buSzPct val="80000"/>
              <a:buFont typeface="Wingdings 2"/>
              <a:buChar char=""/>
            </a:pPr>
            <a:r>
              <a:rPr lang="en-US" sz="2000" dirty="0">
                <a:solidFill>
                  <a:srgbClr val="FF0000"/>
                </a:solidFill>
              </a:rPr>
              <a:t>Most tasks have dynamic priorities that are based on their “nice” value (static priority) plus or minus 5</a:t>
            </a:r>
          </a:p>
          <a:p>
            <a:pPr marL="420624" indent="-384048">
              <a:lnSpc>
                <a:spcPct val="80000"/>
              </a:lnSpc>
              <a:spcBef>
                <a:spcPct val="20000"/>
              </a:spcBef>
              <a:buClr>
                <a:srgbClr val="6EA0B0"/>
              </a:buClr>
              <a:buSzPct val="80000"/>
              <a:buFont typeface="Wingdings 2"/>
              <a:buChar char=""/>
            </a:pPr>
            <a:r>
              <a:rPr lang="en-US" sz="2000" dirty="0">
                <a:solidFill>
                  <a:srgbClr val="FF0000"/>
                </a:solidFill>
              </a:rPr>
              <a:t>Interactivity of a task ≈ 1/</a:t>
            </a:r>
            <a:r>
              <a:rPr lang="en-US" sz="2000" dirty="0" err="1">
                <a:solidFill>
                  <a:srgbClr val="FF0000"/>
                </a:solidFill>
              </a:rPr>
              <a:t>sleep_time</a:t>
            </a:r>
            <a:endParaRPr lang="en-US" sz="2000" dirty="0">
              <a:solidFill>
                <a:srgbClr val="FF0000"/>
              </a:solidFill>
            </a:endParaRPr>
          </a:p>
        </p:txBody>
      </p:sp>
    </p:spTree>
    <p:extLst>
      <p:ext uri="{BB962C8B-B14F-4D97-AF65-F5344CB8AC3E}">
        <p14:creationId xmlns:p14="http://schemas.microsoft.com/office/powerpoint/2010/main" val="1408638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err="1"/>
              <a:t>runqueue</a:t>
            </a:r>
            <a:endParaRPr lang="en-US" dirty="0"/>
          </a:p>
        </p:txBody>
      </p:sp>
      <p:sp>
        <p:nvSpPr>
          <p:cNvPr id="27" name="Slide Number Placeholder 26"/>
          <p:cNvSpPr>
            <a:spLocks noGrp="1"/>
          </p:cNvSpPr>
          <p:nvPr>
            <p:ph type="sldNum" sz="quarter" idx="12"/>
          </p:nvPr>
        </p:nvSpPr>
        <p:spPr/>
        <p:txBody>
          <a:bodyPr/>
          <a:lstStyle/>
          <a:p>
            <a:fld id="{85A6B037-E8C6-46CD-99C6-D125BAD04269}" type="slidenum">
              <a:rPr lang="en-US" smtClean="0">
                <a:solidFill>
                  <a:srgbClr val="D4D2D0">
                    <a:shade val="50000"/>
                  </a:srgbClr>
                </a:solidFill>
              </a:rPr>
              <a:pPr/>
              <a:t>22</a:t>
            </a:fld>
            <a:endParaRPr lang="en-US">
              <a:solidFill>
                <a:srgbClr val="D4D2D0">
                  <a:shade val="50000"/>
                </a:srgbClr>
              </a:solidFill>
            </a:endParaRPr>
          </a:p>
        </p:txBody>
      </p:sp>
      <p:sp>
        <p:nvSpPr>
          <p:cNvPr id="3" name="矩形 2"/>
          <p:cNvSpPr/>
          <p:nvPr/>
        </p:nvSpPr>
        <p:spPr>
          <a:xfrm>
            <a:off x="3952860"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4" name="矩形 3"/>
          <p:cNvSpPr/>
          <p:nvPr/>
        </p:nvSpPr>
        <p:spPr>
          <a:xfrm>
            <a:off x="3952860"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5" name="矩形 4"/>
          <p:cNvSpPr/>
          <p:nvPr/>
        </p:nvSpPr>
        <p:spPr>
          <a:xfrm>
            <a:off x="3952860"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6" name="矩形 5"/>
          <p:cNvSpPr/>
          <p:nvPr/>
        </p:nvSpPr>
        <p:spPr>
          <a:xfrm>
            <a:off x="3952860"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 name="矩形 6"/>
          <p:cNvSpPr/>
          <p:nvPr/>
        </p:nvSpPr>
        <p:spPr>
          <a:xfrm>
            <a:off x="3952860"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3952860"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3952860"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0" name="矩形 9"/>
          <p:cNvSpPr/>
          <p:nvPr/>
        </p:nvSpPr>
        <p:spPr>
          <a:xfrm>
            <a:off x="3952860"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1" name="矩形 10"/>
          <p:cNvSpPr/>
          <p:nvPr/>
        </p:nvSpPr>
        <p:spPr>
          <a:xfrm>
            <a:off x="3952860"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2" name="矩形 11"/>
          <p:cNvSpPr/>
          <p:nvPr/>
        </p:nvSpPr>
        <p:spPr>
          <a:xfrm>
            <a:off x="3952860"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3" name="矩形 12"/>
          <p:cNvSpPr/>
          <p:nvPr/>
        </p:nvSpPr>
        <p:spPr>
          <a:xfrm>
            <a:off x="3952860"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4" name="矩形 13"/>
          <p:cNvSpPr/>
          <p:nvPr/>
        </p:nvSpPr>
        <p:spPr>
          <a:xfrm>
            <a:off x="3952860"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5" name="矩形 14"/>
          <p:cNvSpPr/>
          <p:nvPr/>
        </p:nvSpPr>
        <p:spPr>
          <a:xfrm>
            <a:off x="6667504" y="200024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6" name="矩形 15"/>
          <p:cNvSpPr/>
          <p:nvPr/>
        </p:nvSpPr>
        <p:spPr>
          <a:xfrm>
            <a:off x="6667504" y="228599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 name="矩形 16"/>
          <p:cNvSpPr/>
          <p:nvPr/>
        </p:nvSpPr>
        <p:spPr>
          <a:xfrm>
            <a:off x="6667504" y="257174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 name="矩形 17"/>
          <p:cNvSpPr/>
          <p:nvPr/>
        </p:nvSpPr>
        <p:spPr>
          <a:xfrm>
            <a:off x="6667504" y="285749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9" name="矩形 18"/>
          <p:cNvSpPr/>
          <p:nvPr/>
        </p:nvSpPr>
        <p:spPr>
          <a:xfrm>
            <a:off x="6667504" y="314324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0" name="矩形 19"/>
          <p:cNvSpPr/>
          <p:nvPr/>
        </p:nvSpPr>
        <p:spPr>
          <a:xfrm>
            <a:off x="6667504" y="342900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1" name="矩形 20"/>
          <p:cNvSpPr/>
          <p:nvPr/>
        </p:nvSpPr>
        <p:spPr>
          <a:xfrm>
            <a:off x="6667504" y="371475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2" name="矩形 21"/>
          <p:cNvSpPr/>
          <p:nvPr/>
        </p:nvSpPr>
        <p:spPr>
          <a:xfrm>
            <a:off x="6667504" y="4000504"/>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3" name="矩形 22"/>
          <p:cNvSpPr/>
          <p:nvPr/>
        </p:nvSpPr>
        <p:spPr>
          <a:xfrm>
            <a:off x="6667504" y="4286256"/>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4" name="矩形 23"/>
          <p:cNvSpPr/>
          <p:nvPr/>
        </p:nvSpPr>
        <p:spPr>
          <a:xfrm>
            <a:off x="6667504" y="4572008"/>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5" name="矩形 24"/>
          <p:cNvSpPr/>
          <p:nvPr/>
        </p:nvSpPr>
        <p:spPr>
          <a:xfrm>
            <a:off x="6667504" y="4857760"/>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26" name="矩形 25"/>
          <p:cNvSpPr/>
          <p:nvPr/>
        </p:nvSpPr>
        <p:spPr>
          <a:xfrm>
            <a:off x="6667504" y="5143512"/>
            <a:ext cx="857256"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39" name="剪去對角線角落矩形 38"/>
          <p:cNvSpPr/>
          <p:nvPr/>
        </p:nvSpPr>
        <p:spPr>
          <a:xfrm>
            <a:off x="5167306" y="3929066"/>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tsk2</a:t>
            </a:r>
          </a:p>
        </p:txBody>
      </p:sp>
      <p:cxnSp>
        <p:nvCxnSpPr>
          <p:cNvPr id="41" name="直線單箭頭接點 40"/>
          <p:cNvCxnSpPr>
            <a:endCxn id="39" idx="2"/>
          </p:cNvCxnSpPr>
          <p:nvPr/>
        </p:nvCxnSpPr>
        <p:spPr>
          <a:xfrm>
            <a:off x="4810116" y="4143380"/>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剪去對角線角落矩形 34"/>
          <p:cNvSpPr/>
          <p:nvPr/>
        </p:nvSpPr>
        <p:spPr>
          <a:xfrm>
            <a:off x="5167306" y="3357562"/>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tsk3</a:t>
            </a:r>
          </a:p>
        </p:txBody>
      </p:sp>
      <p:cxnSp>
        <p:nvCxnSpPr>
          <p:cNvPr id="38" name="直線單箭頭接點 37"/>
          <p:cNvCxnSpPr>
            <a:endCxn id="35" idx="2"/>
          </p:cNvCxnSpPr>
          <p:nvPr/>
        </p:nvCxnSpPr>
        <p:spPr>
          <a:xfrm>
            <a:off x="4810116" y="3571876"/>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4" name="剪去對角線角落矩形 43"/>
          <p:cNvSpPr/>
          <p:nvPr/>
        </p:nvSpPr>
        <p:spPr>
          <a:xfrm>
            <a:off x="5167306" y="2500306"/>
            <a:ext cx="1143008"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tsk1</a:t>
            </a:r>
          </a:p>
        </p:txBody>
      </p:sp>
      <p:cxnSp>
        <p:nvCxnSpPr>
          <p:cNvPr id="45" name="直線單箭頭接點 44"/>
          <p:cNvCxnSpPr/>
          <p:nvPr/>
        </p:nvCxnSpPr>
        <p:spPr>
          <a:xfrm>
            <a:off x="4810116" y="2714620"/>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向左箭號 39"/>
          <p:cNvSpPr/>
          <p:nvPr/>
        </p:nvSpPr>
        <p:spPr>
          <a:xfrm rot="5400000">
            <a:off x="6560347"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active</a:t>
            </a:r>
          </a:p>
        </p:txBody>
      </p:sp>
      <p:sp>
        <p:nvSpPr>
          <p:cNvPr id="46" name="向左箭號 45"/>
          <p:cNvSpPr/>
          <p:nvPr/>
        </p:nvSpPr>
        <p:spPr>
          <a:xfrm rot="5400000">
            <a:off x="3774265" y="5679297"/>
            <a:ext cx="1143008" cy="7858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expired</a:t>
            </a:r>
          </a:p>
        </p:txBody>
      </p:sp>
      <p:sp>
        <p:nvSpPr>
          <p:cNvPr id="36" name="矩形 35"/>
          <p:cNvSpPr/>
          <p:nvPr/>
        </p:nvSpPr>
        <p:spPr>
          <a:xfrm>
            <a:off x="5881686" y="214291"/>
            <a:ext cx="4572000" cy="830997"/>
          </a:xfrm>
          <a:prstGeom prst="rect">
            <a:avLst/>
          </a:prstGeom>
        </p:spPr>
        <p:txBody>
          <a:bodyPr>
            <a:spAutoFit/>
          </a:bodyPr>
          <a:lstStyle/>
          <a:p>
            <a:pPr marL="420624" indent="-384048">
              <a:lnSpc>
                <a:spcPct val="80000"/>
              </a:lnSpc>
              <a:spcBef>
                <a:spcPct val="20000"/>
              </a:spcBef>
              <a:buClr>
                <a:srgbClr val="6EA0B0"/>
              </a:buClr>
              <a:buSzPct val="80000"/>
              <a:buFont typeface="Wingdings 2"/>
              <a:buChar char=""/>
            </a:pPr>
            <a:r>
              <a:rPr lang="en-US" sz="2000" dirty="0">
                <a:solidFill>
                  <a:srgbClr val="FF0000"/>
                </a:solidFill>
              </a:rPr>
              <a:t>When all tasks have exhausted their time slices, the two priority arrays are exchanged!</a:t>
            </a:r>
          </a:p>
        </p:txBody>
      </p:sp>
    </p:spTree>
    <p:extLst>
      <p:ext uri="{BB962C8B-B14F-4D97-AF65-F5344CB8AC3E}">
        <p14:creationId xmlns:p14="http://schemas.microsoft.com/office/powerpoint/2010/main" val="174672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1.50359E-7 L 0.2993 -1.50359E-7 " pathEditMode="relative" rAng="0" ptsTypes="AA">
                                      <p:cBhvr>
                                        <p:cTn id="6" dur="2000" fill="hold"/>
                                        <p:tgtEl>
                                          <p:spTgt spid="46"/>
                                        </p:tgtEl>
                                        <p:attrNameLst>
                                          <p:attrName>ppt_x</p:attrName>
                                          <p:attrName>ppt_y</p:attrName>
                                        </p:attrNameLst>
                                      </p:cBhvr>
                                      <p:rCtr x="150" y="0"/>
                                    </p:animMotion>
                                  </p:childTnLst>
                                </p:cTn>
                              </p:par>
                              <p:par>
                                <p:cTn id="7" presetID="0" presetClass="path" presetSubtype="0" accel="50000" decel="50000" fill="hold" grpId="0" nodeType="withEffect">
                                  <p:stCondLst>
                                    <p:cond delay="0"/>
                                  </p:stCondLst>
                                  <p:childTnLst>
                                    <p:animMotion origin="layout" path="M -2.5E-6 2.82905E-6 L -0.29149 2.82905E-6 " pathEditMode="relative" ptsTypes="AA">
                                      <p:cBhvr>
                                        <p:cTn id="8" dur="2000" fill="hold"/>
                                        <p:tgtEl>
                                          <p:spTgt spid="4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a:t>The O(1) scheduling algorithm</a:t>
            </a:r>
          </a:p>
        </p:txBody>
      </p:sp>
      <p:sp>
        <p:nvSpPr>
          <p:cNvPr id="151" name="Slide Number Placeholder 150"/>
          <p:cNvSpPr>
            <a:spLocks noGrp="1"/>
          </p:cNvSpPr>
          <p:nvPr>
            <p:ph type="sldNum" sz="quarter" idx="12"/>
          </p:nvPr>
        </p:nvSpPr>
        <p:spPr/>
        <p:txBody>
          <a:bodyPr/>
          <a:lstStyle/>
          <a:p>
            <a:fld id="{85A6B037-E8C6-46CD-99C6-D125BAD04269}" type="slidenum">
              <a:rPr lang="en-US" smtClean="0">
                <a:solidFill>
                  <a:srgbClr val="D4D2D0">
                    <a:shade val="50000"/>
                  </a:srgbClr>
                </a:solidFill>
              </a:rPr>
              <a:pPr/>
              <a:t>23</a:t>
            </a:fld>
            <a:endParaRPr lang="en-US">
              <a:solidFill>
                <a:srgbClr val="D4D2D0">
                  <a:shade val="50000"/>
                </a:srgbClr>
              </a:solidFill>
            </a:endParaRPr>
          </a:p>
        </p:txBody>
      </p:sp>
      <p:sp>
        <p:nvSpPr>
          <p:cNvPr id="3" name="矩形 2"/>
          <p:cNvSpPr/>
          <p:nvPr/>
        </p:nvSpPr>
        <p:spPr>
          <a:xfrm>
            <a:off x="2166910"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 name="矩形 3"/>
          <p:cNvSpPr/>
          <p:nvPr/>
        </p:nvSpPr>
        <p:spPr>
          <a:xfrm>
            <a:off x="2452662"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 name="矩形 4"/>
          <p:cNvSpPr/>
          <p:nvPr/>
        </p:nvSpPr>
        <p:spPr>
          <a:xfrm>
            <a:off x="2738414"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 name="矩形 5"/>
          <p:cNvSpPr/>
          <p:nvPr/>
        </p:nvSpPr>
        <p:spPr>
          <a:xfrm>
            <a:off x="3024166"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 name="矩形 6"/>
          <p:cNvSpPr/>
          <p:nvPr/>
        </p:nvSpPr>
        <p:spPr>
          <a:xfrm>
            <a:off x="3309918"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3595670"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3881422"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 name="矩形 9"/>
          <p:cNvSpPr/>
          <p:nvPr/>
        </p:nvSpPr>
        <p:spPr>
          <a:xfrm>
            <a:off x="4167174"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1" name="矩形 10"/>
          <p:cNvSpPr/>
          <p:nvPr/>
        </p:nvSpPr>
        <p:spPr>
          <a:xfrm>
            <a:off x="2166910"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 name="矩形 11"/>
          <p:cNvSpPr/>
          <p:nvPr/>
        </p:nvSpPr>
        <p:spPr>
          <a:xfrm>
            <a:off x="2452662"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 name="矩形 12"/>
          <p:cNvSpPr/>
          <p:nvPr/>
        </p:nvSpPr>
        <p:spPr>
          <a:xfrm>
            <a:off x="2738414"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4" name="矩形 13"/>
          <p:cNvSpPr/>
          <p:nvPr/>
        </p:nvSpPr>
        <p:spPr>
          <a:xfrm>
            <a:off x="3024166"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5" name="矩形 14"/>
          <p:cNvSpPr/>
          <p:nvPr/>
        </p:nvSpPr>
        <p:spPr>
          <a:xfrm>
            <a:off x="3309918"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 name="矩形 15"/>
          <p:cNvSpPr/>
          <p:nvPr/>
        </p:nvSpPr>
        <p:spPr>
          <a:xfrm>
            <a:off x="3595670"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 name="矩形 16"/>
          <p:cNvSpPr/>
          <p:nvPr/>
        </p:nvSpPr>
        <p:spPr>
          <a:xfrm>
            <a:off x="3881422"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 name="矩形 17"/>
          <p:cNvSpPr/>
          <p:nvPr/>
        </p:nvSpPr>
        <p:spPr>
          <a:xfrm>
            <a:off x="4167174"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 name="矩形 18"/>
          <p:cNvSpPr/>
          <p:nvPr/>
        </p:nvSpPr>
        <p:spPr>
          <a:xfrm>
            <a:off x="2166910"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 name="矩形 19"/>
          <p:cNvSpPr/>
          <p:nvPr/>
        </p:nvSpPr>
        <p:spPr>
          <a:xfrm>
            <a:off x="2452662"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 name="矩形 20"/>
          <p:cNvSpPr/>
          <p:nvPr/>
        </p:nvSpPr>
        <p:spPr>
          <a:xfrm>
            <a:off x="2738414"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2" name="矩形 21"/>
          <p:cNvSpPr/>
          <p:nvPr/>
        </p:nvSpPr>
        <p:spPr>
          <a:xfrm>
            <a:off x="3024166"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 name="矩形 22"/>
          <p:cNvSpPr/>
          <p:nvPr/>
        </p:nvSpPr>
        <p:spPr>
          <a:xfrm>
            <a:off x="3309918"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 name="矩形 23"/>
          <p:cNvSpPr/>
          <p:nvPr/>
        </p:nvSpPr>
        <p:spPr>
          <a:xfrm>
            <a:off x="3595670"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5" name="矩形 24"/>
          <p:cNvSpPr/>
          <p:nvPr/>
        </p:nvSpPr>
        <p:spPr>
          <a:xfrm>
            <a:off x="3881422"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6" name="矩形 25"/>
          <p:cNvSpPr/>
          <p:nvPr/>
        </p:nvSpPr>
        <p:spPr>
          <a:xfrm>
            <a:off x="4167174"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 name="矩形 26"/>
          <p:cNvSpPr/>
          <p:nvPr/>
        </p:nvSpPr>
        <p:spPr>
          <a:xfrm>
            <a:off x="2166910"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 name="矩形 27"/>
          <p:cNvSpPr/>
          <p:nvPr/>
        </p:nvSpPr>
        <p:spPr>
          <a:xfrm>
            <a:off x="2452662"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9" name="矩形 28"/>
          <p:cNvSpPr/>
          <p:nvPr/>
        </p:nvSpPr>
        <p:spPr>
          <a:xfrm>
            <a:off x="2738414"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0" name="矩形 29"/>
          <p:cNvSpPr/>
          <p:nvPr/>
        </p:nvSpPr>
        <p:spPr>
          <a:xfrm>
            <a:off x="3024166"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1" name="矩形 30"/>
          <p:cNvSpPr/>
          <p:nvPr/>
        </p:nvSpPr>
        <p:spPr>
          <a:xfrm>
            <a:off x="3309918"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2" name="矩形 31"/>
          <p:cNvSpPr/>
          <p:nvPr/>
        </p:nvSpPr>
        <p:spPr>
          <a:xfrm>
            <a:off x="3595670"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3" name="矩形 32"/>
          <p:cNvSpPr/>
          <p:nvPr/>
        </p:nvSpPr>
        <p:spPr>
          <a:xfrm>
            <a:off x="3881422"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4" name="矩形 33"/>
          <p:cNvSpPr/>
          <p:nvPr/>
        </p:nvSpPr>
        <p:spPr>
          <a:xfrm>
            <a:off x="4167174"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5" name="矩形 34"/>
          <p:cNvSpPr/>
          <p:nvPr/>
        </p:nvSpPr>
        <p:spPr>
          <a:xfrm>
            <a:off x="2166910"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6" name="矩形 35"/>
          <p:cNvSpPr/>
          <p:nvPr/>
        </p:nvSpPr>
        <p:spPr>
          <a:xfrm>
            <a:off x="2452662"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7" name="矩形 36"/>
          <p:cNvSpPr/>
          <p:nvPr/>
        </p:nvSpPr>
        <p:spPr>
          <a:xfrm>
            <a:off x="2738414"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8" name="矩形 37"/>
          <p:cNvSpPr/>
          <p:nvPr/>
        </p:nvSpPr>
        <p:spPr>
          <a:xfrm>
            <a:off x="3024166"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39" name="矩形 38"/>
          <p:cNvSpPr/>
          <p:nvPr/>
        </p:nvSpPr>
        <p:spPr>
          <a:xfrm>
            <a:off x="3309918"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0" name="矩形 39"/>
          <p:cNvSpPr/>
          <p:nvPr/>
        </p:nvSpPr>
        <p:spPr>
          <a:xfrm>
            <a:off x="3595670"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1" name="矩形 40"/>
          <p:cNvSpPr/>
          <p:nvPr/>
        </p:nvSpPr>
        <p:spPr>
          <a:xfrm>
            <a:off x="3881422"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2" name="矩形 41"/>
          <p:cNvSpPr/>
          <p:nvPr/>
        </p:nvSpPr>
        <p:spPr>
          <a:xfrm>
            <a:off x="4167174"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3" name="矩形 42"/>
          <p:cNvSpPr/>
          <p:nvPr/>
        </p:nvSpPr>
        <p:spPr>
          <a:xfrm>
            <a:off x="2166910"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4" name="矩形 43"/>
          <p:cNvSpPr/>
          <p:nvPr/>
        </p:nvSpPr>
        <p:spPr>
          <a:xfrm>
            <a:off x="2452662"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5" name="矩形 44"/>
          <p:cNvSpPr/>
          <p:nvPr/>
        </p:nvSpPr>
        <p:spPr>
          <a:xfrm>
            <a:off x="2738414"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6" name="矩形 45"/>
          <p:cNvSpPr/>
          <p:nvPr/>
        </p:nvSpPr>
        <p:spPr>
          <a:xfrm>
            <a:off x="3024166"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7" name="矩形 46"/>
          <p:cNvSpPr/>
          <p:nvPr/>
        </p:nvSpPr>
        <p:spPr>
          <a:xfrm>
            <a:off x="3309918"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8" name="矩形 47"/>
          <p:cNvSpPr/>
          <p:nvPr/>
        </p:nvSpPr>
        <p:spPr>
          <a:xfrm>
            <a:off x="3595670"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9" name="矩形 48"/>
          <p:cNvSpPr/>
          <p:nvPr/>
        </p:nvSpPr>
        <p:spPr>
          <a:xfrm>
            <a:off x="3881422"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0" name="矩形 49"/>
          <p:cNvSpPr/>
          <p:nvPr/>
        </p:nvSpPr>
        <p:spPr>
          <a:xfrm>
            <a:off x="4167174"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1" name="矩形 50"/>
          <p:cNvSpPr/>
          <p:nvPr/>
        </p:nvSpPr>
        <p:spPr>
          <a:xfrm>
            <a:off x="2166910"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2" name="矩形 51"/>
          <p:cNvSpPr/>
          <p:nvPr/>
        </p:nvSpPr>
        <p:spPr>
          <a:xfrm>
            <a:off x="2452662"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3" name="矩形 52"/>
          <p:cNvSpPr/>
          <p:nvPr/>
        </p:nvSpPr>
        <p:spPr>
          <a:xfrm>
            <a:off x="2738414"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4" name="矩形 53"/>
          <p:cNvSpPr/>
          <p:nvPr/>
        </p:nvSpPr>
        <p:spPr>
          <a:xfrm>
            <a:off x="3024166"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5" name="矩形 54"/>
          <p:cNvSpPr/>
          <p:nvPr/>
        </p:nvSpPr>
        <p:spPr>
          <a:xfrm>
            <a:off x="3309918"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6" name="矩形 55"/>
          <p:cNvSpPr/>
          <p:nvPr/>
        </p:nvSpPr>
        <p:spPr>
          <a:xfrm>
            <a:off x="3595670"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7" name="矩形 56"/>
          <p:cNvSpPr/>
          <p:nvPr/>
        </p:nvSpPr>
        <p:spPr>
          <a:xfrm>
            <a:off x="3881422"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8" name="矩形 57"/>
          <p:cNvSpPr/>
          <p:nvPr/>
        </p:nvSpPr>
        <p:spPr>
          <a:xfrm>
            <a:off x="4167174"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59" name="矩形 58"/>
          <p:cNvSpPr/>
          <p:nvPr/>
        </p:nvSpPr>
        <p:spPr>
          <a:xfrm>
            <a:off x="2166910"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0" name="矩形 59"/>
          <p:cNvSpPr/>
          <p:nvPr/>
        </p:nvSpPr>
        <p:spPr>
          <a:xfrm>
            <a:off x="2452662"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1" name="矩形 60"/>
          <p:cNvSpPr/>
          <p:nvPr/>
        </p:nvSpPr>
        <p:spPr>
          <a:xfrm>
            <a:off x="2738414"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2" name="矩形 61"/>
          <p:cNvSpPr/>
          <p:nvPr/>
        </p:nvSpPr>
        <p:spPr>
          <a:xfrm>
            <a:off x="3024166"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3" name="矩形 62"/>
          <p:cNvSpPr/>
          <p:nvPr/>
        </p:nvSpPr>
        <p:spPr>
          <a:xfrm>
            <a:off x="3309918"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4" name="矩形 63"/>
          <p:cNvSpPr/>
          <p:nvPr/>
        </p:nvSpPr>
        <p:spPr>
          <a:xfrm>
            <a:off x="3595670"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5" name="矩形 64"/>
          <p:cNvSpPr/>
          <p:nvPr/>
        </p:nvSpPr>
        <p:spPr>
          <a:xfrm>
            <a:off x="3881422"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6" name="矩形 65"/>
          <p:cNvSpPr/>
          <p:nvPr/>
        </p:nvSpPr>
        <p:spPr>
          <a:xfrm>
            <a:off x="4167174"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7" name="矩形 66"/>
          <p:cNvSpPr/>
          <p:nvPr/>
        </p:nvSpPr>
        <p:spPr>
          <a:xfrm>
            <a:off x="2166910"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8" name="矩形 67"/>
          <p:cNvSpPr/>
          <p:nvPr/>
        </p:nvSpPr>
        <p:spPr>
          <a:xfrm>
            <a:off x="2452662"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69" name="矩形 68"/>
          <p:cNvSpPr/>
          <p:nvPr/>
        </p:nvSpPr>
        <p:spPr>
          <a:xfrm>
            <a:off x="2738414"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0" name="矩形 69"/>
          <p:cNvSpPr/>
          <p:nvPr/>
        </p:nvSpPr>
        <p:spPr>
          <a:xfrm>
            <a:off x="3024166"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1" name="矩形 70"/>
          <p:cNvSpPr/>
          <p:nvPr/>
        </p:nvSpPr>
        <p:spPr>
          <a:xfrm>
            <a:off x="3309918"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2" name="矩形 71"/>
          <p:cNvSpPr/>
          <p:nvPr/>
        </p:nvSpPr>
        <p:spPr>
          <a:xfrm>
            <a:off x="3595670"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3" name="矩形 72"/>
          <p:cNvSpPr/>
          <p:nvPr/>
        </p:nvSpPr>
        <p:spPr>
          <a:xfrm>
            <a:off x="3881422"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4" name="矩形 73"/>
          <p:cNvSpPr/>
          <p:nvPr/>
        </p:nvSpPr>
        <p:spPr>
          <a:xfrm>
            <a:off x="4167174"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5" name="矩形 74"/>
          <p:cNvSpPr/>
          <p:nvPr/>
        </p:nvSpPr>
        <p:spPr>
          <a:xfrm>
            <a:off x="4452926"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prstClr val="white"/>
              </a:solidFill>
            </a:endParaRPr>
          </a:p>
        </p:txBody>
      </p:sp>
      <p:sp>
        <p:nvSpPr>
          <p:cNvPr id="76" name="矩形 75"/>
          <p:cNvSpPr/>
          <p:nvPr/>
        </p:nvSpPr>
        <p:spPr>
          <a:xfrm>
            <a:off x="4738678"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7" name="矩形 76"/>
          <p:cNvSpPr/>
          <p:nvPr/>
        </p:nvSpPr>
        <p:spPr>
          <a:xfrm>
            <a:off x="5024430"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prstClr val="white"/>
              </a:solidFill>
            </a:endParaRPr>
          </a:p>
        </p:txBody>
      </p:sp>
      <p:sp>
        <p:nvSpPr>
          <p:cNvPr id="78" name="矩形 77"/>
          <p:cNvSpPr/>
          <p:nvPr/>
        </p:nvSpPr>
        <p:spPr>
          <a:xfrm>
            <a:off x="5310182"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9" name="矩形 78"/>
          <p:cNvSpPr/>
          <p:nvPr/>
        </p:nvSpPr>
        <p:spPr>
          <a:xfrm>
            <a:off x="5595934"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0" name="矩形 79"/>
          <p:cNvSpPr/>
          <p:nvPr/>
        </p:nvSpPr>
        <p:spPr>
          <a:xfrm>
            <a:off x="5881686"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prstClr val="white"/>
              </a:solidFill>
            </a:endParaRPr>
          </a:p>
        </p:txBody>
      </p:sp>
      <p:sp>
        <p:nvSpPr>
          <p:cNvPr id="81" name="矩形 80"/>
          <p:cNvSpPr/>
          <p:nvPr/>
        </p:nvSpPr>
        <p:spPr>
          <a:xfrm>
            <a:off x="6167438"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2" name="矩形 81"/>
          <p:cNvSpPr/>
          <p:nvPr/>
        </p:nvSpPr>
        <p:spPr>
          <a:xfrm>
            <a:off x="6453190"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3" name="矩形 82"/>
          <p:cNvSpPr/>
          <p:nvPr/>
        </p:nvSpPr>
        <p:spPr>
          <a:xfrm>
            <a:off x="4452926"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4" name="矩形 83"/>
          <p:cNvSpPr/>
          <p:nvPr/>
        </p:nvSpPr>
        <p:spPr>
          <a:xfrm>
            <a:off x="4738678"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5" name="矩形 84"/>
          <p:cNvSpPr/>
          <p:nvPr/>
        </p:nvSpPr>
        <p:spPr>
          <a:xfrm>
            <a:off x="5024430"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6" name="矩形 85"/>
          <p:cNvSpPr/>
          <p:nvPr/>
        </p:nvSpPr>
        <p:spPr>
          <a:xfrm>
            <a:off x="5310182"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7" name="矩形 86"/>
          <p:cNvSpPr/>
          <p:nvPr/>
        </p:nvSpPr>
        <p:spPr>
          <a:xfrm>
            <a:off x="5595934"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8" name="矩形 87"/>
          <p:cNvSpPr/>
          <p:nvPr/>
        </p:nvSpPr>
        <p:spPr>
          <a:xfrm>
            <a:off x="5881686"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9" name="矩形 88"/>
          <p:cNvSpPr/>
          <p:nvPr/>
        </p:nvSpPr>
        <p:spPr>
          <a:xfrm>
            <a:off x="6167438"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0" name="矩形 89"/>
          <p:cNvSpPr/>
          <p:nvPr/>
        </p:nvSpPr>
        <p:spPr>
          <a:xfrm>
            <a:off x="6453190"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1" name="矩形 90"/>
          <p:cNvSpPr/>
          <p:nvPr/>
        </p:nvSpPr>
        <p:spPr>
          <a:xfrm>
            <a:off x="4452926"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2" name="矩形 91"/>
          <p:cNvSpPr/>
          <p:nvPr/>
        </p:nvSpPr>
        <p:spPr>
          <a:xfrm>
            <a:off x="4738678"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3" name="矩形 92"/>
          <p:cNvSpPr/>
          <p:nvPr/>
        </p:nvSpPr>
        <p:spPr>
          <a:xfrm>
            <a:off x="5024430"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4" name="矩形 93"/>
          <p:cNvSpPr/>
          <p:nvPr/>
        </p:nvSpPr>
        <p:spPr>
          <a:xfrm>
            <a:off x="5310182"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5" name="矩形 94"/>
          <p:cNvSpPr/>
          <p:nvPr/>
        </p:nvSpPr>
        <p:spPr>
          <a:xfrm>
            <a:off x="5595934"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6" name="矩形 95"/>
          <p:cNvSpPr/>
          <p:nvPr/>
        </p:nvSpPr>
        <p:spPr>
          <a:xfrm>
            <a:off x="5881686"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7" name="矩形 96"/>
          <p:cNvSpPr/>
          <p:nvPr/>
        </p:nvSpPr>
        <p:spPr>
          <a:xfrm>
            <a:off x="6167438"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8" name="矩形 97"/>
          <p:cNvSpPr/>
          <p:nvPr/>
        </p:nvSpPr>
        <p:spPr>
          <a:xfrm>
            <a:off x="6453190"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9" name="矩形 98"/>
          <p:cNvSpPr/>
          <p:nvPr/>
        </p:nvSpPr>
        <p:spPr>
          <a:xfrm>
            <a:off x="4452926"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0" name="矩形 99"/>
          <p:cNvSpPr/>
          <p:nvPr/>
        </p:nvSpPr>
        <p:spPr>
          <a:xfrm>
            <a:off x="4738678"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1" name="矩形 100"/>
          <p:cNvSpPr/>
          <p:nvPr/>
        </p:nvSpPr>
        <p:spPr>
          <a:xfrm>
            <a:off x="5024430"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2" name="矩形 101"/>
          <p:cNvSpPr/>
          <p:nvPr/>
        </p:nvSpPr>
        <p:spPr>
          <a:xfrm>
            <a:off x="5310182"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3" name="矩形 102"/>
          <p:cNvSpPr/>
          <p:nvPr/>
        </p:nvSpPr>
        <p:spPr>
          <a:xfrm>
            <a:off x="5595934"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4" name="矩形 103"/>
          <p:cNvSpPr/>
          <p:nvPr/>
        </p:nvSpPr>
        <p:spPr>
          <a:xfrm>
            <a:off x="5881686"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5" name="矩形 104"/>
          <p:cNvSpPr/>
          <p:nvPr/>
        </p:nvSpPr>
        <p:spPr>
          <a:xfrm>
            <a:off x="6167438"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6" name="矩形 105"/>
          <p:cNvSpPr/>
          <p:nvPr/>
        </p:nvSpPr>
        <p:spPr>
          <a:xfrm>
            <a:off x="6453190"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7" name="矩形 106"/>
          <p:cNvSpPr/>
          <p:nvPr/>
        </p:nvSpPr>
        <p:spPr>
          <a:xfrm>
            <a:off x="4452926"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prstClr val="white"/>
                </a:solidFill>
              </a:rPr>
              <a:t>1</a:t>
            </a:r>
          </a:p>
        </p:txBody>
      </p:sp>
      <p:sp>
        <p:nvSpPr>
          <p:cNvPr id="108" name="矩形 107"/>
          <p:cNvSpPr/>
          <p:nvPr/>
        </p:nvSpPr>
        <p:spPr>
          <a:xfrm>
            <a:off x="4738678"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9" name="矩形 108"/>
          <p:cNvSpPr/>
          <p:nvPr/>
        </p:nvSpPr>
        <p:spPr>
          <a:xfrm>
            <a:off x="5024430"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prstClr val="white"/>
                </a:solidFill>
              </a:rPr>
              <a:t>1</a:t>
            </a:r>
          </a:p>
        </p:txBody>
      </p:sp>
      <p:sp>
        <p:nvSpPr>
          <p:cNvPr id="110" name="矩形 109"/>
          <p:cNvSpPr/>
          <p:nvPr/>
        </p:nvSpPr>
        <p:spPr>
          <a:xfrm>
            <a:off x="5310182"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11" name="矩形 110"/>
          <p:cNvSpPr/>
          <p:nvPr/>
        </p:nvSpPr>
        <p:spPr>
          <a:xfrm>
            <a:off x="5595934"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12" name="矩形 111"/>
          <p:cNvSpPr/>
          <p:nvPr/>
        </p:nvSpPr>
        <p:spPr>
          <a:xfrm>
            <a:off x="5881686"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prstClr val="white"/>
                </a:solidFill>
              </a:rPr>
              <a:t>1</a:t>
            </a:r>
          </a:p>
        </p:txBody>
      </p:sp>
      <p:sp>
        <p:nvSpPr>
          <p:cNvPr id="113" name="矩形 112"/>
          <p:cNvSpPr/>
          <p:nvPr/>
        </p:nvSpPr>
        <p:spPr>
          <a:xfrm>
            <a:off x="6167438"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14" name="矩形 113"/>
          <p:cNvSpPr/>
          <p:nvPr/>
        </p:nvSpPr>
        <p:spPr>
          <a:xfrm>
            <a:off x="6453190"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15" name="矩形 114"/>
          <p:cNvSpPr/>
          <p:nvPr/>
        </p:nvSpPr>
        <p:spPr>
          <a:xfrm>
            <a:off x="4452926"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16" name="矩形 115"/>
          <p:cNvSpPr/>
          <p:nvPr/>
        </p:nvSpPr>
        <p:spPr>
          <a:xfrm>
            <a:off x="4738678"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17" name="矩形 116"/>
          <p:cNvSpPr/>
          <p:nvPr/>
        </p:nvSpPr>
        <p:spPr>
          <a:xfrm>
            <a:off x="5024430"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18" name="矩形 117"/>
          <p:cNvSpPr/>
          <p:nvPr/>
        </p:nvSpPr>
        <p:spPr>
          <a:xfrm>
            <a:off x="5310182"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19" name="矩形 118"/>
          <p:cNvSpPr/>
          <p:nvPr/>
        </p:nvSpPr>
        <p:spPr>
          <a:xfrm>
            <a:off x="5595934"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0" name="矩形 119"/>
          <p:cNvSpPr/>
          <p:nvPr/>
        </p:nvSpPr>
        <p:spPr>
          <a:xfrm>
            <a:off x="5881686"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1" name="矩形 120"/>
          <p:cNvSpPr/>
          <p:nvPr/>
        </p:nvSpPr>
        <p:spPr>
          <a:xfrm>
            <a:off x="6167438"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2" name="矩形 121"/>
          <p:cNvSpPr/>
          <p:nvPr/>
        </p:nvSpPr>
        <p:spPr>
          <a:xfrm>
            <a:off x="6453190"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3" name="矩形 122"/>
          <p:cNvSpPr/>
          <p:nvPr/>
        </p:nvSpPr>
        <p:spPr>
          <a:xfrm>
            <a:off x="4452926"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4" name="矩形 123"/>
          <p:cNvSpPr/>
          <p:nvPr/>
        </p:nvSpPr>
        <p:spPr>
          <a:xfrm>
            <a:off x="4738678"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5" name="矩形 124"/>
          <p:cNvSpPr/>
          <p:nvPr/>
        </p:nvSpPr>
        <p:spPr>
          <a:xfrm>
            <a:off x="5024430"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6" name="矩形 125"/>
          <p:cNvSpPr/>
          <p:nvPr/>
        </p:nvSpPr>
        <p:spPr>
          <a:xfrm>
            <a:off x="5310182"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7" name="矩形 126"/>
          <p:cNvSpPr/>
          <p:nvPr/>
        </p:nvSpPr>
        <p:spPr>
          <a:xfrm>
            <a:off x="5595934"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8" name="矩形 127"/>
          <p:cNvSpPr/>
          <p:nvPr/>
        </p:nvSpPr>
        <p:spPr>
          <a:xfrm>
            <a:off x="5881686"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9" name="矩形 128"/>
          <p:cNvSpPr/>
          <p:nvPr/>
        </p:nvSpPr>
        <p:spPr>
          <a:xfrm>
            <a:off x="6167438"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0" name="矩形 129"/>
          <p:cNvSpPr/>
          <p:nvPr/>
        </p:nvSpPr>
        <p:spPr>
          <a:xfrm>
            <a:off x="6453190"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1" name="矩形 130"/>
          <p:cNvSpPr/>
          <p:nvPr/>
        </p:nvSpPr>
        <p:spPr>
          <a:xfrm>
            <a:off x="4452926"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2" name="矩形 131"/>
          <p:cNvSpPr/>
          <p:nvPr/>
        </p:nvSpPr>
        <p:spPr>
          <a:xfrm>
            <a:off x="4738678"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3" name="矩形 132"/>
          <p:cNvSpPr/>
          <p:nvPr/>
        </p:nvSpPr>
        <p:spPr>
          <a:xfrm>
            <a:off x="5024430"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4" name="矩形 133"/>
          <p:cNvSpPr/>
          <p:nvPr/>
        </p:nvSpPr>
        <p:spPr>
          <a:xfrm>
            <a:off x="5310182"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5" name="矩形 134"/>
          <p:cNvSpPr/>
          <p:nvPr/>
        </p:nvSpPr>
        <p:spPr>
          <a:xfrm>
            <a:off x="5595934"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6" name="矩形 135"/>
          <p:cNvSpPr/>
          <p:nvPr/>
        </p:nvSpPr>
        <p:spPr>
          <a:xfrm>
            <a:off x="5881686"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7" name="矩形 136"/>
          <p:cNvSpPr/>
          <p:nvPr/>
        </p:nvSpPr>
        <p:spPr>
          <a:xfrm>
            <a:off x="6167438"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8" name="矩形 137"/>
          <p:cNvSpPr/>
          <p:nvPr/>
        </p:nvSpPr>
        <p:spPr>
          <a:xfrm>
            <a:off x="6453190"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39" name="矩形 138"/>
          <p:cNvSpPr/>
          <p:nvPr/>
        </p:nvSpPr>
        <p:spPr>
          <a:xfrm>
            <a:off x="4452926"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40" name="矩形 139"/>
          <p:cNvSpPr/>
          <p:nvPr/>
        </p:nvSpPr>
        <p:spPr>
          <a:xfrm>
            <a:off x="4738678"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41" name="矩形 140"/>
          <p:cNvSpPr/>
          <p:nvPr/>
        </p:nvSpPr>
        <p:spPr>
          <a:xfrm>
            <a:off x="5024430"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42" name="矩形 141"/>
          <p:cNvSpPr/>
          <p:nvPr/>
        </p:nvSpPr>
        <p:spPr>
          <a:xfrm>
            <a:off x="5310182"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43" name="矩形 142"/>
          <p:cNvSpPr/>
          <p:nvPr/>
        </p:nvSpPr>
        <p:spPr>
          <a:xfrm>
            <a:off x="5595934"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44" name="矩形 143"/>
          <p:cNvSpPr/>
          <p:nvPr/>
        </p:nvSpPr>
        <p:spPr>
          <a:xfrm>
            <a:off x="5881686"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45" name="矩形 144"/>
          <p:cNvSpPr/>
          <p:nvPr/>
        </p:nvSpPr>
        <p:spPr>
          <a:xfrm>
            <a:off x="6167438"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46" name="矩形 145"/>
          <p:cNvSpPr/>
          <p:nvPr/>
        </p:nvSpPr>
        <p:spPr>
          <a:xfrm>
            <a:off x="6453190"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47" name="矩形 146"/>
          <p:cNvSpPr/>
          <p:nvPr/>
        </p:nvSpPr>
        <p:spPr>
          <a:xfrm>
            <a:off x="8024827" y="1571612"/>
            <a:ext cx="2201115" cy="369332"/>
          </a:xfrm>
          <a:prstGeom prst="rect">
            <a:avLst/>
          </a:prstGeom>
        </p:spPr>
        <p:txBody>
          <a:bodyPr wrap="none">
            <a:spAutoFit/>
          </a:bodyPr>
          <a:lstStyle/>
          <a:p>
            <a:r>
              <a:rPr lang="en-US" dirty="0" err="1">
                <a:solidFill>
                  <a:srgbClr val="FF0000"/>
                </a:solidFill>
              </a:rPr>
              <a:t>sched_find_first_bit</a:t>
            </a:r>
            <a:r>
              <a:rPr lang="en-US" dirty="0">
                <a:solidFill>
                  <a:srgbClr val="FF0000"/>
                </a:solidFill>
              </a:rPr>
              <a:t>()</a:t>
            </a:r>
          </a:p>
        </p:txBody>
      </p:sp>
      <p:cxnSp>
        <p:nvCxnSpPr>
          <p:cNvPr id="149" name="肘形接點 148"/>
          <p:cNvCxnSpPr>
            <a:stCxn id="147" idx="1"/>
            <a:endCxn id="82" idx="3"/>
          </p:cNvCxnSpPr>
          <p:nvPr/>
        </p:nvCxnSpPr>
        <p:spPr>
          <a:xfrm rot="10800000" flipV="1">
            <a:off x="6738942" y="1756278"/>
            <a:ext cx="1285884" cy="243962"/>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2" name="肘形接點 161"/>
          <p:cNvCxnSpPr>
            <a:stCxn id="147" idx="1"/>
            <a:endCxn id="90" idx="3"/>
          </p:cNvCxnSpPr>
          <p:nvPr/>
        </p:nvCxnSpPr>
        <p:spPr>
          <a:xfrm rot="10800000" flipV="1">
            <a:off x="6738942" y="1756278"/>
            <a:ext cx="1285884" cy="529714"/>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5" name="肘形接點 164"/>
          <p:cNvCxnSpPr>
            <a:stCxn id="147" idx="1"/>
            <a:endCxn id="98" idx="3"/>
          </p:cNvCxnSpPr>
          <p:nvPr/>
        </p:nvCxnSpPr>
        <p:spPr>
          <a:xfrm rot="10800000" flipV="1">
            <a:off x="6738942" y="1756278"/>
            <a:ext cx="1285884" cy="815466"/>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8" name="肘形接點 167"/>
          <p:cNvCxnSpPr>
            <a:stCxn id="147" idx="1"/>
            <a:endCxn id="106" idx="3"/>
          </p:cNvCxnSpPr>
          <p:nvPr/>
        </p:nvCxnSpPr>
        <p:spPr>
          <a:xfrm rot="10800000" flipV="1">
            <a:off x="6738942" y="1756278"/>
            <a:ext cx="1285884" cy="1101218"/>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1" name="肘形接點 170"/>
          <p:cNvCxnSpPr>
            <a:stCxn id="147" idx="1"/>
            <a:endCxn id="114" idx="3"/>
          </p:cNvCxnSpPr>
          <p:nvPr/>
        </p:nvCxnSpPr>
        <p:spPr>
          <a:xfrm rot="10800000" flipV="1">
            <a:off x="6738942" y="1756278"/>
            <a:ext cx="1285884" cy="1386970"/>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74" name="矩形 173"/>
          <p:cNvSpPr/>
          <p:nvPr/>
        </p:nvSpPr>
        <p:spPr>
          <a:xfrm>
            <a:off x="7739074" y="2786058"/>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5" name="矩形 174"/>
          <p:cNvSpPr/>
          <p:nvPr/>
        </p:nvSpPr>
        <p:spPr>
          <a:xfrm>
            <a:off x="7739074" y="3071810"/>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6" name="矩形 175"/>
          <p:cNvSpPr/>
          <p:nvPr/>
        </p:nvSpPr>
        <p:spPr>
          <a:xfrm>
            <a:off x="7739074" y="3357562"/>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7" name="矩形 176"/>
          <p:cNvSpPr/>
          <p:nvPr/>
        </p:nvSpPr>
        <p:spPr>
          <a:xfrm>
            <a:off x="7739074" y="3643314"/>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8" name="矩形 177"/>
          <p:cNvSpPr/>
          <p:nvPr/>
        </p:nvSpPr>
        <p:spPr>
          <a:xfrm>
            <a:off x="7739074" y="3929066"/>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79" name="矩形 178"/>
          <p:cNvSpPr/>
          <p:nvPr/>
        </p:nvSpPr>
        <p:spPr>
          <a:xfrm>
            <a:off x="7739074" y="4214818"/>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0" name="矩形 179"/>
          <p:cNvSpPr/>
          <p:nvPr/>
        </p:nvSpPr>
        <p:spPr>
          <a:xfrm>
            <a:off x="7739074" y="4500570"/>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1" name="矩形 180"/>
          <p:cNvSpPr/>
          <p:nvPr/>
        </p:nvSpPr>
        <p:spPr>
          <a:xfrm>
            <a:off x="7739074" y="4786322"/>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2" name="矩形 181"/>
          <p:cNvSpPr/>
          <p:nvPr/>
        </p:nvSpPr>
        <p:spPr>
          <a:xfrm>
            <a:off x="7739074" y="5072074"/>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3" name="矩形 182"/>
          <p:cNvSpPr/>
          <p:nvPr/>
        </p:nvSpPr>
        <p:spPr>
          <a:xfrm>
            <a:off x="7739074" y="5357826"/>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4" name="矩形 183"/>
          <p:cNvSpPr/>
          <p:nvPr/>
        </p:nvSpPr>
        <p:spPr>
          <a:xfrm>
            <a:off x="7739074" y="5643578"/>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5" name="矩形 184"/>
          <p:cNvSpPr/>
          <p:nvPr/>
        </p:nvSpPr>
        <p:spPr>
          <a:xfrm>
            <a:off x="7739074" y="5929330"/>
            <a:ext cx="428628" cy="2857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86" name="剪去對角線角落矩形 185"/>
          <p:cNvSpPr/>
          <p:nvPr/>
        </p:nvSpPr>
        <p:spPr>
          <a:xfrm>
            <a:off x="8524892" y="4714884"/>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tsk2</a:t>
            </a:r>
          </a:p>
        </p:txBody>
      </p:sp>
      <p:cxnSp>
        <p:nvCxnSpPr>
          <p:cNvPr id="187" name="直線單箭頭接點 186"/>
          <p:cNvCxnSpPr>
            <a:endCxn id="186" idx="2"/>
          </p:cNvCxnSpPr>
          <p:nvPr/>
        </p:nvCxnSpPr>
        <p:spPr>
          <a:xfrm>
            <a:off x="8167702" y="4929198"/>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8" name="剪去對角線角落矩形 187"/>
          <p:cNvSpPr/>
          <p:nvPr/>
        </p:nvSpPr>
        <p:spPr>
          <a:xfrm>
            <a:off x="8524892" y="4143380"/>
            <a:ext cx="714380"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tsk3</a:t>
            </a:r>
          </a:p>
        </p:txBody>
      </p:sp>
      <p:cxnSp>
        <p:nvCxnSpPr>
          <p:cNvPr id="189" name="直線單箭頭接點 188"/>
          <p:cNvCxnSpPr>
            <a:endCxn id="188" idx="2"/>
          </p:cNvCxnSpPr>
          <p:nvPr/>
        </p:nvCxnSpPr>
        <p:spPr>
          <a:xfrm>
            <a:off x="8167702" y="4357694"/>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0" name="剪去對角線角落矩形 189"/>
          <p:cNvSpPr/>
          <p:nvPr/>
        </p:nvSpPr>
        <p:spPr>
          <a:xfrm>
            <a:off x="8524892" y="3286124"/>
            <a:ext cx="1143008" cy="42862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tsk1</a:t>
            </a:r>
          </a:p>
        </p:txBody>
      </p:sp>
      <p:cxnSp>
        <p:nvCxnSpPr>
          <p:cNvPr id="191" name="直線單箭頭接點 190"/>
          <p:cNvCxnSpPr/>
          <p:nvPr/>
        </p:nvCxnSpPr>
        <p:spPr>
          <a:xfrm>
            <a:off x="8167702" y="3500438"/>
            <a:ext cx="35719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148" name="群組 194"/>
          <p:cNvGrpSpPr/>
          <p:nvPr/>
        </p:nvGrpSpPr>
        <p:grpSpPr>
          <a:xfrm rot="2700000">
            <a:off x="7787640" y="2275044"/>
            <a:ext cx="311784" cy="339661"/>
            <a:chOff x="6215074" y="2143116"/>
            <a:chExt cx="376238" cy="376238"/>
          </a:xfrm>
        </p:grpSpPr>
        <p:sp>
          <p:nvSpPr>
            <p:cNvPr id="192" name="橢圓 191"/>
            <p:cNvSpPr/>
            <p:nvPr/>
          </p:nvSpPr>
          <p:spPr>
            <a:xfrm>
              <a:off x="6215074" y="2143116"/>
              <a:ext cx="71438" cy="7143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193" name="橢圓 192"/>
            <p:cNvSpPr/>
            <p:nvPr/>
          </p:nvSpPr>
          <p:spPr>
            <a:xfrm>
              <a:off x="6367474" y="2295516"/>
              <a:ext cx="71438" cy="7143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194" name="橢圓 193"/>
            <p:cNvSpPr/>
            <p:nvPr/>
          </p:nvSpPr>
          <p:spPr>
            <a:xfrm>
              <a:off x="6519874" y="2447916"/>
              <a:ext cx="71438" cy="7143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grpSp>
      <p:grpSp>
        <p:nvGrpSpPr>
          <p:cNvPr id="150" name="群組 199"/>
          <p:cNvGrpSpPr/>
          <p:nvPr/>
        </p:nvGrpSpPr>
        <p:grpSpPr>
          <a:xfrm rot="2700000">
            <a:off x="7742065" y="6347010"/>
            <a:ext cx="311784" cy="339661"/>
            <a:chOff x="6215074" y="2143116"/>
            <a:chExt cx="376238" cy="376238"/>
          </a:xfrm>
        </p:grpSpPr>
        <p:sp>
          <p:nvSpPr>
            <p:cNvPr id="201" name="橢圓 200"/>
            <p:cNvSpPr/>
            <p:nvPr/>
          </p:nvSpPr>
          <p:spPr>
            <a:xfrm>
              <a:off x="6215074" y="2143116"/>
              <a:ext cx="71438" cy="7143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202" name="橢圓 201"/>
            <p:cNvSpPr/>
            <p:nvPr/>
          </p:nvSpPr>
          <p:spPr>
            <a:xfrm>
              <a:off x="6367474" y="2295516"/>
              <a:ext cx="71438" cy="7143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203" name="橢圓 202"/>
            <p:cNvSpPr/>
            <p:nvPr/>
          </p:nvSpPr>
          <p:spPr>
            <a:xfrm>
              <a:off x="6519874" y="2447916"/>
              <a:ext cx="71438" cy="7143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grpSp>
      <p:cxnSp>
        <p:nvCxnSpPr>
          <p:cNvPr id="205" name="圖案 204"/>
          <p:cNvCxnSpPr>
            <a:stCxn id="112" idx="2"/>
            <a:endCxn id="176" idx="1"/>
          </p:cNvCxnSpPr>
          <p:nvPr/>
        </p:nvCxnSpPr>
        <p:spPr>
          <a:xfrm rot="16200000" flipH="1">
            <a:off x="6774661" y="2536025"/>
            <a:ext cx="214314" cy="1714512"/>
          </a:xfrm>
          <a:prstGeom prst="bentConnector2">
            <a:avLst/>
          </a:prstGeom>
          <a:ln w="38100">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8564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dissolve">
                                      <p:cBhvr>
                                        <p:cTn id="7" dur="500"/>
                                        <p:tgtEl>
                                          <p:spTgt spid="149"/>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149"/>
                                        </p:tgtEl>
                                      </p:cBhvr>
                                    </p:animEffect>
                                    <p:set>
                                      <p:cBhvr>
                                        <p:cTn id="11" dur="1" fill="hold">
                                          <p:stCondLst>
                                            <p:cond delay="499"/>
                                          </p:stCondLst>
                                        </p:cTn>
                                        <p:tgtEl>
                                          <p:spTgt spid="149"/>
                                        </p:tgtEl>
                                        <p:attrNameLst>
                                          <p:attrName>style.visibility</p:attrName>
                                        </p:attrNameLst>
                                      </p:cBhvr>
                                      <p:to>
                                        <p:strVal val="hidden"/>
                                      </p:to>
                                    </p:se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dissolve">
                                      <p:cBhvr>
                                        <p:cTn id="15" dur="500"/>
                                        <p:tgtEl>
                                          <p:spTgt spid="162"/>
                                        </p:tgtEl>
                                      </p:cBhvr>
                                    </p:animEffect>
                                  </p:childTnLst>
                                </p:cTn>
                              </p:par>
                            </p:childTnLst>
                          </p:cTn>
                        </p:par>
                        <p:par>
                          <p:cTn id="16" fill="hold">
                            <p:stCondLst>
                              <p:cond delay="1500"/>
                            </p:stCondLst>
                            <p:childTnLst>
                              <p:par>
                                <p:cTn id="17" presetID="9" presetClass="exit" presetSubtype="0" fill="hold" nodeType="afterEffect">
                                  <p:stCondLst>
                                    <p:cond delay="0"/>
                                  </p:stCondLst>
                                  <p:childTnLst>
                                    <p:animEffect transition="out" filter="dissolve">
                                      <p:cBhvr>
                                        <p:cTn id="18" dur="500"/>
                                        <p:tgtEl>
                                          <p:spTgt spid="162"/>
                                        </p:tgtEl>
                                      </p:cBhvr>
                                    </p:animEffect>
                                    <p:set>
                                      <p:cBhvr>
                                        <p:cTn id="19" dur="1" fill="hold">
                                          <p:stCondLst>
                                            <p:cond delay="499"/>
                                          </p:stCondLst>
                                        </p:cTn>
                                        <p:tgtEl>
                                          <p:spTgt spid="162"/>
                                        </p:tgtEl>
                                        <p:attrNameLst>
                                          <p:attrName>style.visibility</p:attrName>
                                        </p:attrNameLst>
                                      </p:cBhvr>
                                      <p:to>
                                        <p:strVal val="hidden"/>
                                      </p:to>
                                    </p:se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65"/>
                                        </p:tgtEl>
                                        <p:attrNameLst>
                                          <p:attrName>style.visibility</p:attrName>
                                        </p:attrNameLst>
                                      </p:cBhvr>
                                      <p:to>
                                        <p:strVal val="visible"/>
                                      </p:to>
                                    </p:set>
                                    <p:animEffect transition="in" filter="dissolve">
                                      <p:cBhvr>
                                        <p:cTn id="23" dur="500"/>
                                        <p:tgtEl>
                                          <p:spTgt spid="165"/>
                                        </p:tgtEl>
                                      </p:cBhvr>
                                    </p:animEffect>
                                  </p:childTnLst>
                                </p:cTn>
                              </p:par>
                            </p:childTnLst>
                          </p:cTn>
                        </p:par>
                        <p:par>
                          <p:cTn id="24" fill="hold">
                            <p:stCondLst>
                              <p:cond delay="2500"/>
                            </p:stCondLst>
                            <p:childTnLst>
                              <p:par>
                                <p:cTn id="25" presetID="9" presetClass="exit" presetSubtype="0" fill="hold" nodeType="afterEffect">
                                  <p:stCondLst>
                                    <p:cond delay="0"/>
                                  </p:stCondLst>
                                  <p:childTnLst>
                                    <p:animEffect transition="out" filter="dissolve">
                                      <p:cBhvr>
                                        <p:cTn id="26" dur="500"/>
                                        <p:tgtEl>
                                          <p:spTgt spid="165"/>
                                        </p:tgtEl>
                                      </p:cBhvr>
                                    </p:animEffect>
                                    <p:set>
                                      <p:cBhvr>
                                        <p:cTn id="27" dur="1" fill="hold">
                                          <p:stCondLst>
                                            <p:cond delay="499"/>
                                          </p:stCondLst>
                                        </p:cTn>
                                        <p:tgtEl>
                                          <p:spTgt spid="165"/>
                                        </p:tgtEl>
                                        <p:attrNameLst>
                                          <p:attrName>style.visibility</p:attrName>
                                        </p:attrNameLst>
                                      </p:cBhvr>
                                      <p:to>
                                        <p:strVal val="hidden"/>
                                      </p:to>
                                    </p:se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168"/>
                                        </p:tgtEl>
                                        <p:attrNameLst>
                                          <p:attrName>style.visibility</p:attrName>
                                        </p:attrNameLst>
                                      </p:cBhvr>
                                      <p:to>
                                        <p:strVal val="visible"/>
                                      </p:to>
                                    </p:set>
                                    <p:animEffect transition="in" filter="dissolve">
                                      <p:cBhvr>
                                        <p:cTn id="31" dur="500"/>
                                        <p:tgtEl>
                                          <p:spTgt spid="168"/>
                                        </p:tgtEl>
                                      </p:cBhvr>
                                    </p:animEffect>
                                  </p:childTnLst>
                                </p:cTn>
                              </p:par>
                            </p:childTnLst>
                          </p:cTn>
                        </p:par>
                        <p:par>
                          <p:cTn id="32" fill="hold">
                            <p:stCondLst>
                              <p:cond delay="3500"/>
                            </p:stCondLst>
                            <p:childTnLst>
                              <p:par>
                                <p:cTn id="33" presetID="9" presetClass="exit" presetSubtype="0" fill="hold" nodeType="afterEffect">
                                  <p:stCondLst>
                                    <p:cond delay="0"/>
                                  </p:stCondLst>
                                  <p:childTnLst>
                                    <p:animEffect transition="out" filter="dissolve">
                                      <p:cBhvr>
                                        <p:cTn id="34" dur="500"/>
                                        <p:tgtEl>
                                          <p:spTgt spid="168"/>
                                        </p:tgtEl>
                                      </p:cBhvr>
                                    </p:animEffect>
                                    <p:set>
                                      <p:cBhvr>
                                        <p:cTn id="35" dur="1" fill="hold">
                                          <p:stCondLst>
                                            <p:cond delay="499"/>
                                          </p:stCondLst>
                                        </p:cTn>
                                        <p:tgtEl>
                                          <p:spTgt spid="168"/>
                                        </p:tgtEl>
                                        <p:attrNameLst>
                                          <p:attrName>style.visibility</p:attrName>
                                        </p:attrNameLst>
                                      </p:cBhvr>
                                      <p:to>
                                        <p:strVal val="hidden"/>
                                      </p:to>
                                    </p:se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171"/>
                                        </p:tgtEl>
                                        <p:attrNameLst>
                                          <p:attrName>style.visibility</p:attrName>
                                        </p:attrNameLst>
                                      </p:cBhvr>
                                      <p:to>
                                        <p:strVal val="visible"/>
                                      </p:to>
                                    </p:set>
                                    <p:animEffect transition="in" filter="dissolve">
                                      <p:cBhvr>
                                        <p:cTn id="39" dur="500"/>
                                        <p:tgtEl>
                                          <p:spTgt spid="171"/>
                                        </p:tgtEl>
                                      </p:cBhvr>
                                    </p:animEffect>
                                  </p:childTnLst>
                                </p:cTn>
                              </p:par>
                            </p:childTnLst>
                          </p:cTn>
                        </p:par>
                        <p:par>
                          <p:cTn id="40" fill="hold">
                            <p:stCondLst>
                              <p:cond delay="4500"/>
                            </p:stCondLst>
                            <p:childTnLst>
                              <p:par>
                                <p:cTn id="41" presetID="9" presetClass="exit" presetSubtype="0" fill="hold" nodeType="afterEffect">
                                  <p:stCondLst>
                                    <p:cond delay="0"/>
                                  </p:stCondLst>
                                  <p:childTnLst>
                                    <p:animEffect transition="out" filter="dissolve">
                                      <p:cBhvr>
                                        <p:cTn id="42" dur="500"/>
                                        <p:tgtEl>
                                          <p:spTgt spid="171"/>
                                        </p:tgtEl>
                                      </p:cBhvr>
                                    </p:animEffect>
                                    <p:set>
                                      <p:cBhvr>
                                        <p:cTn id="43" dur="1" fill="hold">
                                          <p:stCondLst>
                                            <p:cond delay="499"/>
                                          </p:stCondLst>
                                        </p:cTn>
                                        <p:tgtEl>
                                          <p:spTgt spid="171"/>
                                        </p:tgtEl>
                                        <p:attrNameLst>
                                          <p:attrName>style.visibility</p:attrName>
                                        </p:attrNameLst>
                                      </p:cBhvr>
                                      <p:to>
                                        <p:strVal val="hidden"/>
                                      </p:to>
                                    </p:set>
                                  </p:childTnLst>
                                </p:cTn>
                              </p:par>
                              <p:par>
                                <p:cTn id="44" presetID="9" presetClass="entr" presetSubtype="0" fill="hold" nodeType="withEffect">
                                  <p:stCondLst>
                                    <p:cond delay="0"/>
                                  </p:stCondLst>
                                  <p:childTnLst>
                                    <p:set>
                                      <p:cBhvr>
                                        <p:cTn id="45" dur="1" fill="hold">
                                          <p:stCondLst>
                                            <p:cond delay="0"/>
                                          </p:stCondLst>
                                        </p:cTn>
                                        <p:tgtEl>
                                          <p:spTgt spid="205"/>
                                        </p:tgtEl>
                                        <p:attrNameLst>
                                          <p:attrName>style.visibility</p:attrName>
                                        </p:attrNameLst>
                                      </p:cBhvr>
                                      <p:to>
                                        <p:strVal val="visible"/>
                                      </p:to>
                                    </p:set>
                                    <p:animEffect transition="in" filter="dissolve">
                                      <p:cBhvr>
                                        <p:cTn id="46"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a:t>The O(1) scheduling algorithm</a:t>
            </a:r>
          </a:p>
        </p:txBody>
      </p:sp>
      <p:sp>
        <p:nvSpPr>
          <p:cNvPr id="3" name="Slide Number Placeholder 2"/>
          <p:cNvSpPr>
            <a:spLocks noGrp="1"/>
          </p:cNvSpPr>
          <p:nvPr>
            <p:ph type="sldNum" sz="quarter" idx="12"/>
          </p:nvPr>
        </p:nvSpPr>
        <p:spPr/>
        <p:txBody>
          <a:bodyPr/>
          <a:lstStyle/>
          <a:p>
            <a:fld id="{85A6B037-E8C6-46CD-99C6-D125BAD04269}" type="slidenum">
              <a:rPr lang="en-US" smtClean="0">
                <a:solidFill>
                  <a:srgbClr val="D4D2D0">
                    <a:shade val="50000"/>
                  </a:srgbClr>
                </a:solidFill>
              </a:rPr>
              <a:pPr/>
              <a:t>24</a:t>
            </a:fld>
            <a:endParaRPr lang="en-US">
              <a:solidFill>
                <a:srgbClr val="D4D2D0">
                  <a:shade val="50000"/>
                </a:srgbClr>
              </a:solidFill>
            </a:endParaRPr>
          </a:p>
        </p:txBody>
      </p:sp>
      <p:sp>
        <p:nvSpPr>
          <p:cNvPr id="148" name="向左箭號 147"/>
          <p:cNvSpPr/>
          <p:nvPr/>
        </p:nvSpPr>
        <p:spPr>
          <a:xfrm>
            <a:off x="6881818" y="2000240"/>
            <a:ext cx="2428892" cy="571504"/>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prstClr val="white"/>
                </a:solidFill>
              </a:rPr>
              <a:t>Insert O(1)</a:t>
            </a:r>
          </a:p>
        </p:txBody>
      </p:sp>
      <p:sp>
        <p:nvSpPr>
          <p:cNvPr id="149" name="向左箭號 148"/>
          <p:cNvSpPr/>
          <p:nvPr/>
        </p:nvSpPr>
        <p:spPr>
          <a:xfrm>
            <a:off x="6881818" y="2786058"/>
            <a:ext cx="2428892" cy="571504"/>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prstClr val="white"/>
                </a:solidFill>
              </a:rPr>
              <a:t>Remove O(1)</a:t>
            </a:r>
          </a:p>
        </p:txBody>
      </p:sp>
      <p:sp>
        <p:nvSpPr>
          <p:cNvPr id="150" name="向左箭號 149"/>
          <p:cNvSpPr/>
          <p:nvPr/>
        </p:nvSpPr>
        <p:spPr>
          <a:xfrm>
            <a:off x="6881818" y="3571876"/>
            <a:ext cx="2428892" cy="571504"/>
          </a:xfrm>
          <a:prstGeom prst="left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u="sng" dirty="0">
                <a:solidFill>
                  <a:srgbClr val="FF0000"/>
                </a:solidFill>
              </a:rPr>
              <a:t>find first set bit O(1)</a:t>
            </a:r>
          </a:p>
        </p:txBody>
      </p:sp>
      <p:sp>
        <p:nvSpPr>
          <p:cNvPr id="151" name="矩形 150"/>
          <p:cNvSpPr/>
          <p:nvPr/>
        </p:nvSpPr>
        <p:spPr>
          <a:xfrm>
            <a:off x="2166910"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52" name="矩形 151"/>
          <p:cNvSpPr/>
          <p:nvPr/>
        </p:nvSpPr>
        <p:spPr>
          <a:xfrm>
            <a:off x="2452662"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53" name="矩形 152"/>
          <p:cNvSpPr/>
          <p:nvPr/>
        </p:nvSpPr>
        <p:spPr>
          <a:xfrm>
            <a:off x="2738414"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54" name="矩形 153"/>
          <p:cNvSpPr/>
          <p:nvPr/>
        </p:nvSpPr>
        <p:spPr>
          <a:xfrm>
            <a:off x="3024166"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55" name="矩形 154"/>
          <p:cNvSpPr/>
          <p:nvPr/>
        </p:nvSpPr>
        <p:spPr>
          <a:xfrm>
            <a:off x="3309918"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56" name="矩形 155"/>
          <p:cNvSpPr/>
          <p:nvPr/>
        </p:nvSpPr>
        <p:spPr>
          <a:xfrm>
            <a:off x="3595670"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57" name="矩形 156"/>
          <p:cNvSpPr/>
          <p:nvPr/>
        </p:nvSpPr>
        <p:spPr>
          <a:xfrm>
            <a:off x="3881422"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58" name="矩形 157"/>
          <p:cNvSpPr/>
          <p:nvPr/>
        </p:nvSpPr>
        <p:spPr>
          <a:xfrm>
            <a:off x="4167174"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59" name="矩形 158"/>
          <p:cNvSpPr/>
          <p:nvPr/>
        </p:nvSpPr>
        <p:spPr>
          <a:xfrm>
            <a:off x="2166910"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0" name="矩形 159"/>
          <p:cNvSpPr/>
          <p:nvPr/>
        </p:nvSpPr>
        <p:spPr>
          <a:xfrm>
            <a:off x="2452662"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1" name="矩形 160"/>
          <p:cNvSpPr/>
          <p:nvPr/>
        </p:nvSpPr>
        <p:spPr>
          <a:xfrm>
            <a:off x="2738414"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2" name="矩形 161"/>
          <p:cNvSpPr/>
          <p:nvPr/>
        </p:nvSpPr>
        <p:spPr>
          <a:xfrm>
            <a:off x="3024166"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3" name="矩形 162"/>
          <p:cNvSpPr/>
          <p:nvPr/>
        </p:nvSpPr>
        <p:spPr>
          <a:xfrm>
            <a:off x="3309918"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4" name="矩形 163"/>
          <p:cNvSpPr/>
          <p:nvPr/>
        </p:nvSpPr>
        <p:spPr>
          <a:xfrm>
            <a:off x="3595670"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5" name="矩形 164"/>
          <p:cNvSpPr/>
          <p:nvPr/>
        </p:nvSpPr>
        <p:spPr>
          <a:xfrm>
            <a:off x="3881422"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6" name="矩形 165"/>
          <p:cNvSpPr/>
          <p:nvPr/>
        </p:nvSpPr>
        <p:spPr>
          <a:xfrm>
            <a:off x="4167174"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7" name="矩形 166"/>
          <p:cNvSpPr/>
          <p:nvPr/>
        </p:nvSpPr>
        <p:spPr>
          <a:xfrm>
            <a:off x="2166910"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8" name="矩形 167"/>
          <p:cNvSpPr/>
          <p:nvPr/>
        </p:nvSpPr>
        <p:spPr>
          <a:xfrm>
            <a:off x="2452662"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69" name="矩形 168"/>
          <p:cNvSpPr/>
          <p:nvPr/>
        </p:nvSpPr>
        <p:spPr>
          <a:xfrm>
            <a:off x="2738414"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0" name="矩形 169"/>
          <p:cNvSpPr/>
          <p:nvPr/>
        </p:nvSpPr>
        <p:spPr>
          <a:xfrm>
            <a:off x="3024166"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1" name="矩形 170"/>
          <p:cNvSpPr/>
          <p:nvPr/>
        </p:nvSpPr>
        <p:spPr>
          <a:xfrm>
            <a:off x="3309918"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2" name="矩形 171"/>
          <p:cNvSpPr/>
          <p:nvPr/>
        </p:nvSpPr>
        <p:spPr>
          <a:xfrm>
            <a:off x="3595670"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3" name="矩形 172"/>
          <p:cNvSpPr/>
          <p:nvPr/>
        </p:nvSpPr>
        <p:spPr>
          <a:xfrm>
            <a:off x="3881422"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4" name="矩形 173"/>
          <p:cNvSpPr/>
          <p:nvPr/>
        </p:nvSpPr>
        <p:spPr>
          <a:xfrm>
            <a:off x="4167174"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5" name="矩形 174"/>
          <p:cNvSpPr/>
          <p:nvPr/>
        </p:nvSpPr>
        <p:spPr>
          <a:xfrm>
            <a:off x="2166910"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6" name="矩形 175"/>
          <p:cNvSpPr/>
          <p:nvPr/>
        </p:nvSpPr>
        <p:spPr>
          <a:xfrm>
            <a:off x="2452662"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7" name="矩形 176"/>
          <p:cNvSpPr/>
          <p:nvPr/>
        </p:nvSpPr>
        <p:spPr>
          <a:xfrm>
            <a:off x="2738414"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8" name="矩形 177"/>
          <p:cNvSpPr/>
          <p:nvPr/>
        </p:nvSpPr>
        <p:spPr>
          <a:xfrm>
            <a:off x="3024166"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79" name="矩形 178"/>
          <p:cNvSpPr/>
          <p:nvPr/>
        </p:nvSpPr>
        <p:spPr>
          <a:xfrm>
            <a:off x="3309918"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0" name="矩形 179"/>
          <p:cNvSpPr/>
          <p:nvPr/>
        </p:nvSpPr>
        <p:spPr>
          <a:xfrm>
            <a:off x="3595670"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1" name="矩形 180"/>
          <p:cNvSpPr/>
          <p:nvPr/>
        </p:nvSpPr>
        <p:spPr>
          <a:xfrm>
            <a:off x="3881422"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2" name="矩形 181"/>
          <p:cNvSpPr/>
          <p:nvPr/>
        </p:nvSpPr>
        <p:spPr>
          <a:xfrm>
            <a:off x="4167174"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3" name="矩形 182"/>
          <p:cNvSpPr/>
          <p:nvPr/>
        </p:nvSpPr>
        <p:spPr>
          <a:xfrm>
            <a:off x="2166910"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4" name="矩形 183"/>
          <p:cNvSpPr/>
          <p:nvPr/>
        </p:nvSpPr>
        <p:spPr>
          <a:xfrm>
            <a:off x="2452662"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5" name="矩形 184"/>
          <p:cNvSpPr/>
          <p:nvPr/>
        </p:nvSpPr>
        <p:spPr>
          <a:xfrm>
            <a:off x="2738414"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6" name="矩形 185"/>
          <p:cNvSpPr/>
          <p:nvPr/>
        </p:nvSpPr>
        <p:spPr>
          <a:xfrm>
            <a:off x="3024166"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7" name="矩形 186"/>
          <p:cNvSpPr/>
          <p:nvPr/>
        </p:nvSpPr>
        <p:spPr>
          <a:xfrm>
            <a:off x="3309918"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8" name="矩形 187"/>
          <p:cNvSpPr/>
          <p:nvPr/>
        </p:nvSpPr>
        <p:spPr>
          <a:xfrm>
            <a:off x="3595670"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89" name="矩形 188"/>
          <p:cNvSpPr/>
          <p:nvPr/>
        </p:nvSpPr>
        <p:spPr>
          <a:xfrm>
            <a:off x="3881422"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0" name="矩形 189"/>
          <p:cNvSpPr/>
          <p:nvPr/>
        </p:nvSpPr>
        <p:spPr>
          <a:xfrm>
            <a:off x="4167174"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1" name="矩形 190"/>
          <p:cNvSpPr/>
          <p:nvPr/>
        </p:nvSpPr>
        <p:spPr>
          <a:xfrm>
            <a:off x="2166910"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2" name="矩形 191"/>
          <p:cNvSpPr/>
          <p:nvPr/>
        </p:nvSpPr>
        <p:spPr>
          <a:xfrm>
            <a:off x="2452662"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3" name="矩形 192"/>
          <p:cNvSpPr/>
          <p:nvPr/>
        </p:nvSpPr>
        <p:spPr>
          <a:xfrm>
            <a:off x="2738414"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4" name="矩形 193"/>
          <p:cNvSpPr/>
          <p:nvPr/>
        </p:nvSpPr>
        <p:spPr>
          <a:xfrm>
            <a:off x="3024166"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5" name="矩形 194"/>
          <p:cNvSpPr/>
          <p:nvPr/>
        </p:nvSpPr>
        <p:spPr>
          <a:xfrm>
            <a:off x="3309918"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6" name="矩形 195"/>
          <p:cNvSpPr/>
          <p:nvPr/>
        </p:nvSpPr>
        <p:spPr>
          <a:xfrm>
            <a:off x="3595670"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7" name="矩形 196"/>
          <p:cNvSpPr/>
          <p:nvPr/>
        </p:nvSpPr>
        <p:spPr>
          <a:xfrm>
            <a:off x="3881422"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8" name="矩形 197"/>
          <p:cNvSpPr/>
          <p:nvPr/>
        </p:nvSpPr>
        <p:spPr>
          <a:xfrm>
            <a:off x="4167174"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99" name="矩形 198"/>
          <p:cNvSpPr/>
          <p:nvPr/>
        </p:nvSpPr>
        <p:spPr>
          <a:xfrm>
            <a:off x="2166910"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0" name="矩形 199"/>
          <p:cNvSpPr/>
          <p:nvPr/>
        </p:nvSpPr>
        <p:spPr>
          <a:xfrm>
            <a:off x="2452662"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1" name="矩形 200"/>
          <p:cNvSpPr/>
          <p:nvPr/>
        </p:nvSpPr>
        <p:spPr>
          <a:xfrm>
            <a:off x="2738414"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2" name="矩形 201"/>
          <p:cNvSpPr/>
          <p:nvPr/>
        </p:nvSpPr>
        <p:spPr>
          <a:xfrm>
            <a:off x="3024166"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3" name="矩形 202"/>
          <p:cNvSpPr/>
          <p:nvPr/>
        </p:nvSpPr>
        <p:spPr>
          <a:xfrm>
            <a:off x="3309918"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4" name="矩形 203"/>
          <p:cNvSpPr/>
          <p:nvPr/>
        </p:nvSpPr>
        <p:spPr>
          <a:xfrm>
            <a:off x="3595670"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5" name="矩形 204"/>
          <p:cNvSpPr/>
          <p:nvPr/>
        </p:nvSpPr>
        <p:spPr>
          <a:xfrm>
            <a:off x="3881422"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6" name="矩形 205"/>
          <p:cNvSpPr/>
          <p:nvPr/>
        </p:nvSpPr>
        <p:spPr>
          <a:xfrm>
            <a:off x="4167174"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7" name="矩形 206"/>
          <p:cNvSpPr/>
          <p:nvPr/>
        </p:nvSpPr>
        <p:spPr>
          <a:xfrm>
            <a:off x="2166910"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8" name="矩形 207"/>
          <p:cNvSpPr/>
          <p:nvPr/>
        </p:nvSpPr>
        <p:spPr>
          <a:xfrm>
            <a:off x="2452662"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09" name="矩形 208"/>
          <p:cNvSpPr/>
          <p:nvPr/>
        </p:nvSpPr>
        <p:spPr>
          <a:xfrm>
            <a:off x="2738414"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0" name="矩形 209"/>
          <p:cNvSpPr/>
          <p:nvPr/>
        </p:nvSpPr>
        <p:spPr>
          <a:xfrm>
            <a:off x="3024166"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1" name="矩形 210"/>
          <p:cNvSpPr/>
          <p:nvPr/>
        </p:nvSpPr>
        <p:spPr>
          <a:xfrm>
            <a:off x="3309918"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2" name="矩形 211"/>
          <p:cNvSpPr/>
          <p:nvPr/>
        </p:nvSpPr>
        <p:spPr>
          <a:xfrm>
            <a:off x="3595670"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3" name="矩形 212"/>
          <p:cNvSpPr/>
          <p:nvPr/>
        </p:nvSpPr>
        <p:spPr>
          <a:xfrm>
            <a:off x="3881422"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4" name="矩形 213"/>
          <p:cNvSpPr/>
          <p:nvPr/>
        </p:nvSpPr>
        <p:spPr>
          <a:xfrm>
            <a:off x="4167174"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5" name="矩形 214"/>
          <p:cNvSpPr/>
          <p:nvPr/>
        </p:nvSpPr>
        <p:spPr>
          <a:xfrm>
            <a:off x="2166910"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6" name="矩形 215"/>
          <p:cNvSpPr/>
          <p:nvPr/>
        </p:nvSpPr>
        <p:spPr>
          <a:xfrm>
            <a:off x="2452662"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7" name="矩形 216"/>
          <p:cNvSpPr/>
          <p:nvPr/>
        </p:nvSpPr>
        <p:spPr>
          <a:xfrm>
            <a:off x="2738414"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8" name="矩形 217"/>
          <p:cNvSpPr/>
          <p:nvPr/>
        </p:nvSpPr>
        <p:spPr>
          <a:xfrm>
            <a:off x="3024166"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19" name="矩形 218"/>
          <p:cNvSpPr/>
          <p:nvPr/>
        </p:nvSpPr>
        <p:spPr>
          <a:xfrm>
            <a:off x="3309918"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20" name="矩形 219"/>
          <p:cNvSpPr/>
          <p:nvPr/>
        </p:nvSpPr>
        <p:spPr>
          <a:xfrm>
            <a:off x="3595670"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21" name="矩形 220"/>
          <p:cNvSpPr/>
          <p:nvPr/>
        </p:nvSpPr>
        <p:spPr>
          <a:xfrm>
            <a:off x="3881422"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22" name="矩形 221"/>
          <p:cNvSpPr/>
          <p:nvPr/>
        </p:nvSpPr>
        <p:spPr>
          <a:xfrm>
            <a:off x="4167174"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23" name="矩形 222"/>
          <p:cNvSpPr/>
          <p:nvPr/>
        </p:nvSpPr>
        <p:spPr>
          <a:xfrm>
            <a:off x="4452926"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prstClr val="white"/>
              </a:solidFill>
            </a:endParaRPr>
          </a:p>
        </p:txBody>
      </p:sp>
      <p:sp>
        <p:nvSpPr>
          <p:cNvPr id="224" name="矩形 223"/>
          <p:cNvSpPr/>
          <p:nvPr/>
        </p:nvSpPr>
        <p:spPr>
          <a:xfrm>
            <a:off x="4738678"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25" name="矩形 224"/>
          <p:cNvSpPr/>
          <p:nvPr/>
        </p:nvSpPr>
        <p:spPr>
          <a:xfrm>
            <a:off x="5024430"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prstClr val="white"/>
              </a:solidFill>
            </a:endParaRPr>
          </a:p>
        </p:txBody>
      </p:sp>
      <p:sp>
        <p:nvSpPr>
          <p:cNvPr id="226" name="矩形 225"/>
          <p:cNvSpPr/>
          <p:nvPr/>
        </p:nvSpPr>
        <p:spPr>
          <a:xfrm>
            <a:off x="5310182"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27" name="矩形 226"/>
          <p:cNvSpPr/>
          <p:nvPr/>
        </p:nvSpPr>
        <p:spPr>
          <a:xfrm>
            <a:off x="5595934"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28" name="矩形 227"/>
          <p:cNvSpPr/>
          <p:nvPr/>
        </p:nvSpPr>
        <p:spPr>
          <a:xfrm>
            <a:off x="5881686"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prstClr val="white"/>
              </a:solidFill>
            </a:endParaRPr>
          </a:p>
        </p:txBody>
      </p:sp>
      <p:sp>
        <p:nvSpPr>
          <p:cNvPr id="229" name="矩形 228"/>
          <p:cNvSpPr/>
          <p:nvPr/>
        </p:nvSpPr>
        <p:spPr>
          <a:xfrm>
            <a:off x="6167438"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0" name="矩形 229"/>
          <p:cNvSpPr/>
          <p:nvPr/>
        </p:nvSpPr>
        <p:spPr>
          <a:xfrm>
            <a:off x="6453190" y="185736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1" name="矩形 230"/>
          <p:cNvSpPr/>
          <p:nvPr/>
        </p:nvSpPr>
        <p:spPr>
          <a:xfrm>
            <a:off x="4452926"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2" name="矩形 231"/>
          <p:cNvSpPr/>
          <p:nvPr/>
        </p:nvSpPr>
        <p:spPr>
          <a:xfrm>
            <a:off x="4738678"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3" name="矩形 232"/>
          <p:cNvSpPr/>
          <p:nvPr/>
        </p:nvSpPr>
        <p:spPr>
          <a:xfrm>
            <a:off x="5024430"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4" name="矩形 233"/>
          <p:cNvSpPr/>
          <p:nvPr/>
        </p:nvSpPr>
        <p:spPr>
          <a:xfrm>
            <a:off x="5310182"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5" name="矩形 234"/>
          <p:cNvSpPr/>
          <p:nvPr/>
        </p:nvSpPr>
        <p:spPr>
          <a:xfrm>
            <a:off x="5595934"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6" name="矩形 235"/>
          <p:cNvSpPr/>
          <p:nvPr/>
        </p:nvSpPr>
        <p:spPr>
          <a:xfrm>
            <a:off x="5881686"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7" name="矩形 236"/>
          <p:cNvSpPr/>
          <p:nvPr/>
        </p:nvSpPr>
        <p:spPr>
          <a:xfrm>
            <a:off x="6167438"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8" name="矩形 237"/>
          <p:cNvSpPr/>
          <p:nvPr/>
        </p:nvSpPr>
        <p:spPr>
          <a:xfrm>
            <a:off x="6453190" y="214311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39" name="矩形 238"/>
          <p:cNvSpPr/>
          <p:nvPr/>
        </p:nvSpPr>
        <p:spPr>
          <a:xfrm>
            <a:off x="4452926"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0" name="矩形 239"/>
          <p:cNvSpPr/>
          <p:nvPr/>
        </p:nvSpPr>
        <p:spPr>
          <a:xfrm>
            <a:off x="4738678"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1" name="矩形 240"/>
          <p:cNvSpPr/>
          <p:nvPr/>
        </p:nvSpPr>
        <p:spPr>
          <a:xfrm>
            <a:off x="5024430"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2" name="矩形 241"/>
          <p:cNvSpPr/>
          <p:nvPr/>
        </p:nvSpPr>
        <p:spPr>
          <a:xfrm>
            <a:off x="5310182"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3" name="矩形 242"/>
          <p:cNvSpPr/>
          <p:nvPr/>
        </p:nvSpPr>
        <p:spPr>
          <a:xfrm>
            <a:off x="5595934"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4" name="矩形 243"/>
          <p:cNvSpPr/>
          <p:nvPr/>
        </p:nvSpPr>
        <p:spPr>
          <a:xfrm>
            <a:off x="5881686"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5" name="矩形 244"/>
          <p:cNvSpPr/>
          <p:nvPr/>
        </p:nvSpPr>
        <p:spPr>
          <a:xfrm>
            <a:off x="6167438"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6" name="矩形 245"/>
          <p:cNvSpPr/>
          <p:nvPr/>
        </p:nvSpPr>
        <p:spPr>
          <a:xfrm>
            <a:off x="6453190" y="242886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7" name="矩形 246"/>
          <p:cNvSpPr/>
          <p:nvPr/>
        </p:nvSpPr>
        <p:spPr>
          <a:xfrm>
            <a:off x="4452926"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8" name="矩形 247"/>
          <p:cNvSpPr/>
          <p:nvPr/>
        </p:nvSpPr>
        <p:spPr>
          <a:xfrm>
            <a:off x="4738678"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49" name="矩形 248"/>
          <p:cNvSpPr/>
          <p:nvPr/>
        </p:nvSpPr>
        <p:spPr>
          <a:xfrm>
            <a:off x="5024430"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50" name="矩形 249"/>
          <p:cNvSpPr/>
          <p:nvPr/>
        </p:nvSpPr>
        <p:spPr>
          <a:xfrm>
            <a:off x="5310182"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51" name="矩形 250"/>
          <p:cNvSpPr/>
          <p:nvPr/>
        </p:nvSpPr>
        <p:spPr>
          <a:xfrm>
            <a:off x="5595934"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52" name="矩形 251"/>
          <p:cNvSpPr/>
          <p:nvPr/>
        </p:nvSpPr>
        <p:spPr>
          <a:xfrm>
            <a:off x="5881686"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53" name="矩形 252"/>
          <p:cNvSpPr/>
          <p:nvPr/>
        </p:nvSpPr>
        <p:spPr>
          <a:xfrm>
            <a:off x="6167438"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54" name="矩形 253"/>
          <p:cNvSpPr/>
          <p:nvPr/>
        </p:nvSpPr>
        <p:spPr>
          <a:xfrm>
            <a:off x="6453190" y="271462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55" name="矩形 254"/>
          <p:cNvSpPr/>
          <p:nvPr/>
        </p:nvSpPr>
        <p:spPr>
          <a:xfrm>
            <a:off x="4452926"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prstClr val="white"/>
                </a:solidFill>
              </a:rPr>
              <a:t>1</a:t>
            </a:r>
          </a:p>
        </p:txBody>
      </p:sp>
      <p:sp>
        <p:nvSpPr>
          <p:cNvPr id="256" name="矩形 255"/>
          <p:cNvSpPr/>
          <p:nvPr/>
        </p:nvSpPr>
        <p:spPr>
          <a:xfrm>
            <a:off x="4738678"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57" name="矩形 256"/>
          <p:cNvSpPr/>
          <p:nvPr/>
        </p:nvSpPr>
        <p:spPr>
          <a:xfrm>
            <a:off x="5024430"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prstClr val="white"/>
                </a:solidFill>
              </a:rPr>
              <a:t>1</a:t>
            </a:r>
          </a:p>
        </p:txBody>
      </p:sp>
      <p:sp>
        <p:nvSpPr>
          <p:cNvPr id="258" name="矩形 257"/>
          <p:cNvSpPr/>
          <p:nvPr/>
        </p:nvSpPr>
        <p:spPr>
          <a:xfrm>
            <a:off x="5310182"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59" name="矩形 258"/>
          <p:cNvSpPr/>
          <p:nvPr/>
        </p:nvSpPr>
        <p:spPr>
          <a:xfrm>
            <a:off x="5595934"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60" name="矩形 259"/>
          <p:cNvSpPr/>
          <p:nvPr/>
        </p:nvSpPr>
        <p:spPr>
          <a:xfrm>
            <a:off x="5881686"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prstClr val="white"/>
                </a:solidFill>
              </a:rPr>
              <a:t>1</a:t>
            </a:r>
          </a:p>
        </p:txBody>
      </p:sp>
      <p:sp>
        <p:nvSpPr>
          <p:cNvPr id="261" name="矩形 260"/>
          <p:cNvSpPr/>
          <p:nvPr/>
        </p:nvSpPr>
        <p:spPr>
          <a:xfrm>
            <a:off x="6167438"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62" name="矩形 261"/>
          <p:cNvSpPr/>
          <p:nvPr/>
        </p:nvSpPr>
        <p:spPr>
          <a:xfrm>
            <a:off x="6453190" y="3000372"/>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63" name="矩形 262"/>
          <p:cNvSpPr/>
          <p:nvPr/>
        </p:nvSpPr>
        <p:spPr>
          <a:xfrm>
            <a:off x="4452926"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64" name="矩形 263"/>
          <p:cNvSpPr/>
          <p:nvPr/>
        </p:nvSpPr>
        <p:spPr>
          <a:xfrm>
            <a:off x="4738678"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65" name="矩形 264"/>
          <p:cNvSpPr/>
          <p:nvPr/>
        </p:nvSpPr>
        <p:spPr>
          <a:xfrm>
            <a:off x="5024430"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66" name="矩形 265"/>
          <p:cNvSpPr/>
          <p:nvPr/>
        </p:nvSpPr>
        <p:spPr>
          <a:xfrm>
            <a:off x="5310182"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67" name="矩形 266"/>
          <p:cNvSpPr/>
          <p:nvPr/>
        </p:nvSpPr>
        <p:spPr>
          <a:xfrm>
            <a:off x="5595934"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68" name="矩形 267"/>
          <p:cNvSpPr/>
          <p:nvPr/>
        </p:nvSpPr>
        <p:spPr>
          <a:xfrm>
            <a:off x="5881686"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69" name="矩形 268"/>
          <p:cNvSpPr/>
          <p:nvPr/>
        </p:nvSpPr>
        <p:spPr>
          <a:xfrm>
            <a:off x="6167438"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0" name="矩形 269"/>
          <p:cNvSpPr/>
          <p:nvPr/>
        </p:nvSpPr>
        <p:spPr>
          <a:xfrm>
            <a:off x="6453190" y="3286124"/>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1" name="矩形 270"/>
          <p:cNvSpPr/>
          <p:nvPr/>
        </p:nvSpPr>
        <p:spPr>
          <a:xfrm>
            <a:off x="4452926"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2" name="矩形 271"/>
          <p:cNvSpPr/>
          <p:nvPr/>
        </p:nvSpPr>
        <p:spPr>
          <a:xfrm>
            <a:off x="4738678"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3" name="矩形 272"/>
          <p:cNvSpPr/>
          <p:nvPr/>
        </p:nvSpPr>
        <p:spPr>
          <a:xfrm>
            <a:off x="5024430"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4" name="矩形 273"/>
          <p:cNvSpPr/>
          <p:nvPr/>
        </p:nvSpPr>
        <p:spPr>
          <a:xfrm>
            <a:off x="5310182"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5" name="矩形 274"/>
          <p:cNvSpPr/>
          <p:nvPr/>
        </p:nvSpPr>
        <p:spPr>
          <a:xfrm>
            <a:off x="5595934"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6" name="矩形 275"/>
          <p:cNvSpPr/>
          <p:nvPr/>
        </p:nvSpPr>
        <p:spPr>
          <a:xfrm>
            <a:off x="5881686"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7" name="矩形 276"/>
          <p:cNvSpPr/>
          <p:nvPr/>
        </p:nvSpPr>
        <p:spPr>
          <a:xfrm>
            <a:off x="6167438"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8" name="矩形 277"/>
          <p:cNvSpPr/>
          <p:nvPr/>
        </p:nvSpPr>
        <p:spPr>
          <a:xfrm>
            <a:off x="6453190" y="3571876"/>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79" name="矩形 278"/>
          <p:cNvSpPr/>
          <p:nvPr/>
        </p:nvSpPr>
        <p:spPr>
          <a:xfrm>
            <a:off x="4452926"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0" name="矩形 279"/>
          <p:cNvSpPr/>
          <p:nvPr/>
        </p:nvSpPr>
        <p:spPr>
          <a:xfrm>
            <a:off x="4738678"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1" name="矩形 280"/>
          <p:cNvSpPr/>
          <p:nvPr/>
        </p:nvSpPr>
        <p:spPr>
          <a:xfrm>
            <a:off x="5024430"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2" name="矩形 281"/>
          <p:cNvSpPr/>
          <p:nvPr/>
        </p:nvSpPr>
        <p:spPr>
          <a:xfrm>
            <a:off x="5310182"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3" name="矩形 282"/>
          <p:cNvSpPr/>
          <p:nvPr/>
        </p:nvSpPr>
        <p:spPr>
          <a:xfrm>
            <a:off x="5595934"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4" name="矩形 283"/>
          <p:cNvSpPr/>
          <p:nvPr/>
        </p:nvSpPr>
        <p:spPr>
          <a:xfrm>
            <a:off x="5881686"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5" name="矩形 284"/>
          <p:cNvSpPr/>
          <p:nvPr/>
        </p:nvSpPr>
        <p:spPr>
          <a:xfrm>
            <a:off x="6167438"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6" name="矩形 285"/>
          <p:cNvSpPr/>
          <p:nvPr/>
        </p:nvSpPr>
        <p:spPr>
          <a:xfrm>
            <a:off x="6453190" y="3857628"/>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7" name="矩形 286"/>
          <p:cNvSpPr/>
          <p:nvPr/>
        </p:nvSpPr>
        <p:spPr>
          <a:xfrm>
            <a:off x="4452926"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8" name="矩形 287"/>
          <p:cNvSpPr/>
          <p:nvPr/>
        </p:nvSpPr>
        <p:spPr>
          <a:xfrm>
            <a:off x="4738678"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89" name="矩形 288"/>
          <p:cNvSpPr/>
          <p:nvPr/>
        </p:nvSpPr>
        <p:spPr>
          <a:xfrm>
            <a:off x="5024430"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90" name="矩形 289"/>
          <p:cNvSpPr/>
          <p:nvPr/>
        </p:nvSpPr>
        <p:spPr>
          <a:xfrm>
            <a:off x="5310182"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91" name="矩形 290"/>
          <p:cNvSpPr/>
          <p:nvPr/>
        </p:nvSpPr>
        <p:spPr>
          <a:xfrm>
            <a:off x="5595934"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92" name="矩形 291"/>
          <p:cNvSpPr/>
          <p:nvPr/>
        </p:nvSpPr>
        <p:spPr>
          <a:xfrm>
            <a:off x="5881686"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93" name="矩形 292"/>
          <p:cNvSpPr/>
          <p:nvPr/>
        </p:nvSpPr>
        <p:spPr>
          <a:xfrm>
            <a:off x="6167438"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294" name="矩形 293"/>
          <p:cNvSpPr/>
          <p:nvPr/>
        </p:nvSpPr>
        <p:spPr>
          <a:xfrm>
            <a:off x="6453190" y="4143380"/>
            <a:ext cx="285752" cy="28575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33096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a:extLst>
              <a:ext uri="{FF2B5EF4-FFF2-40B4-BE49-F238E27FC236}">
                <a16:creationId xmlns:a16="http://schemas.microsoft.com/office/drawing/2014/main" id="{C187CDA5-DBCB-AC40-A115-24F62A9C80C7}"/>
              </a:ext>
            </a:extLst>
          </p:cNvPr>
          <p:cNvSpPr>
            <a:spLocks noGrp="1" noChangeArrowheads="1"/>
          </p:cNvSpPr>
          <p:nvPr>
            <p:ph type="title"/>
          </p:nvPr>
        </p:nvSpPr>
        <p:spPr/>
        <p:txBody>
          <a:bodyPr/>
          <a:lstStyle/>
          <a:p>
            <a:r>
              <a:rPr lang="en-US" altLang="en-US">
                <a:solidFill>
                  <a:srgbClr val="7B9899"/>
                </a:solidFill>
              </a:rPr>
              <a:t>Static Priority</a:t>
            </a:r>
          </a:p>
        </p:txBody>
      </p:sp>
      <p:sp>
        <p:nvSpPr>
          <p:cNvPr id="14338" name="Rectangle 3">
            <a:extLst>
              <a:ext uri="{FF2B5EF4-FFF2-40B4-BE49-F238E27FC236}">
                <a16:creationId xmlns:a16="http://schemas.microsoft.com/office/drawing/2014/main" id="{3BD0C6D1-7754-904D-970E-46BC2A5D6B1F}"/>
              </a:ext>
            </a:extLst>
          </p:cNvPr>
          <p:cNvSpPr>
            <a:spLocks noGrp="1" noChangeArrowheads="1"/>
          </p:cNvSpPr>
          <p:nvPr>
            <p:ph idx="1"/>
          </p:nvPr>
        </p:nvSpPr>
        <p:spPr>
          <a:xfrm>
            <a:off x="2438400" y="1673225"/>
            <a:ext cx="7315200" cy="4141134"/>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spAutoFit/>
          </a:bodyPr>
          <a:lstStyle/>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dirty="0"/>
              <a:t>Each task has a </a:t>
            </a:r>
            <a:r>
              <a:rPr lang="en-GB" altLang="en-US" sz="2600" dirty="0">
                <a:solidFill>
                  <a:srgbClr val="33CC33"/>
                </a:solidFill>
              </a:rPr>
              <a:t>static priority</a:t>
            </a:r>
            <a:r>
              <a:rPr lang="en-GB" altLang="en-US" sz="2600" dirty="0"/>
              <a:t> that is set based upon the nice value specified by the task.</a:t>
            </a:r>
          </a:p>
          <a:p>
            <a:pPr marL="849313" lvl="1" indent="-282575"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i="1" dirty="0" err="1">
                <a:solidFill>
                  <a:srgbClr val="FF0000"/>
                </a:solidFill>
              </a:rPr>
              <a:t>static_prio</a:t>
            </a:r>
            <a:r>
              <a:rPr lang="en-US" altLang="en-US" dirty="0"/>
              <a:t> in </a:t>
            </a:r>
            <a:r>
              <a:rPr lang="en-US" altLang="en-US" i="1" dirty="0" err="1">
                <a:solidFill>
                  <a:srgbClr val="FF0000"/>
                </a:solidFill>
              </a:rPr>
              <a:t>task_struct</a:t>
            </a:r>
            <a:endParaRPr lang="en-GB" altLang="en-US" i="1" dirty="0">
              <a:solidFill>
                <a:srgbClr val="FF0000"/>
              </a:solidFill>
            </a:endParaRPr>
          </a:p>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dirty="0"/>
              <a:t>The nice value is in a range of 0 to 39, with the default value being 20.  Only privileged tasks can set the nice value below 20.</a:t>
            </a:r>
          </a:p>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dirty="0"/>
              <a:t>For normal tasks, the </a:t>
            </a:r>
            <a:r>
              <a:rPr lang="en-GB" altLang="en-US" sz="2600" dirty="0">
                <a:solidFill>
                  <a:srgbClr val="00AE00"/>
                </a:solidFill>
              </a:rPr>
              <a:t>static priority</a:t>
            </a:r>
            <a:r>
              <a:rPr lang="en-GB" altLang="en-US" sz="2600" dirty="0"/>
              <a:t> is 100 + the nice value.</a:t>
            </a:r>
          </a:p>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dirty="0"/>
              <a:t>Each task has a </a:t>
            </a:r>
            <a:r>
              <a:rPr lang="en-GB" altLang="en-US" sz="2600" dirty="0">
                <a:solidFill>
                  <a:srgbClr val="00AE00"/>
                </a:solidFill>
              </a:rPr>
              <a:t>dynamic priority</a:t>
            </a:r>
            <a:r>
              <a:rPr lang="en-GB" altLang="en-US" sz="2600" dirty="0"/>
              <a:t> that is set based upon a number of factors</a:t>
            </a:r>
          </a:p>
        </p:txBody>
      </p:sp>
    </p:spTree>
    <p:extLst>
      <p:ext uri="{BB962C8B-B14F-4D97-AF65-F5344CB8AC3E}">
        <p14:creationId xmlns:p14="http://schemas.microsoft.com/office/powerpoint/2010/main" val="10839869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2B131E98-384F-3740-BFDB-0F35DB92CA56}"/>
              </a:ext>
            </a:extLst>
          </p:cNvPr>
          <p:cNvSpPr>
            <a:spLocks noGrp="1" noChangeArrowheads="1"/>
          </p:cNvSpPr>
          <p:nvPr>
            <p:ph type="title"/>
          </p:nvPr>
        </p:nvSpPr>
        <p:spPr/>
        <p:txBody>
          <a:bodyPr/>
          <a:lstStyle/>
          <a:p>
            <a:r>
              <a:rPr lang="en-US" altLang="en-US">
                <a:solidFill>
                  <a:srgbClr val="7B9899"/>
                </a:solidFill>
              </a:rPr>
              <a:t>Sleep Average</a:t>
            </a:r>
          </a:p>
        </p:txBody>
      </p:sp>
      <p:sp>
        <p:nvSpPr>
          <p:cNvPr id="133123" name="Rectangle 3">
            <a:extLst>
              <a:ext uri="{FF2B5EF4-FFF2-40B4-BE49-F238E27FC236}">
                <a16:creationId xmlns:a16="http://schemas.microsoft.com/office/drawing/2014/main" id="{253F2ED8-8FA9-824D-A310-BCFC4E376C96}"/>
              </a:ext>
            </a:extLst>
          </p:cNvPr>
          <p:cNvSpPr>
            <a:spLocks noGrp="1" noChangeArrowheads="1"/>
          </p:cNvSpPr>
          <p:nvPr>
            <p:ph idx="1"/>
          </p:nvPr>
        </p:nvSpPr>
        <p:spPr>
          <a:xfrm>
            <a:off x="2438400" y="1524001"/>
            <a:ext cx="7391400" cy="4411663"/>
          </a:xfrm>
        </p:spPr>
        <p:txBody>
          <a:bodyPr>
            <a:normAutofit fontScale="92500" lnSpcReduction="20000"/>
          </a:bodyPr>
          <a:lstStyle/>
          <a:p>
            <a:pPr marL="274320" indent="-274320">
              <a:buFont typeface="Wingdings 2"/>
              <a:buChar char=""/>
              <a:defRPr/>
            </a:pPr>
            <a:r>
              <a:rPr lang="en-US" sz="2500"/>
              <a:t>Interactivity heuristic: sleep ratio</a:t>
            </a:r>
          </a:p>
          <a:p>
            <a:pPr marL="548640" lvl="1" indent="-274320">
              <a:buFont typeface="Wingdings"/>
              <a:buChar char=""/>
              <a:defRPr/>
            </a:pPr>
            <a:r>
              <a:rPr lang="en-US"/>
              <a:t>Mostly sleeping: I/O bound</a:t>
            </a:r>
          </a:p>
          <a:p>
            <a:pPr marL="548640" lvl="1" indent="-274320">
              <a:buFont typeface="Wingdings"/>
              <a:buChar char=""/>
              <a:defRPr/>
            </a:pPr>
            <a:r>
              <a:rPr lang="en-US"/>
              <a:t>Mostly running: CPU bound</a:t>
            </a:r>
          </a:p>
          <a:p>
            <a:pPr marL="274320" indent="-274320">
              <a:buFont typeface="Wingdings 2"/>
              <a:buChar char=""/>
              <a:defRPr/>
            </a:pPr>
            <a:r>
              <a:rPr lang="en-US" sz="2500"/>
              <a:t>Sleep ratio approximation</a:t>
            </a:r>
          </a:p>
          <a:p>
            <a:pPr marL="548640" lvl="1" indent="-274320">
              <a:buFont typeface="Wingdings"/>
              <a:buChar char=""/>
              <a:defRPr/>
            </a:pPr>
            <a:r>
              <a:rPr lang="en-US" i="1">
                <a:solidFill>
                  <a:srgbClr val="FF0000"/>
                </a:solidFill>
              </a:rPr>
              <a:t>sleep_avg</a:t>
            </a:r>
            <a:r>
              <a:rPr lang="en-US"/>
              <a:t> in the </a:t>
            </a:r>
            <a:r>
              <a:rPr lang="en-US" i="1">
                <a:solidFill>
                  <a:srgbClr val="FF0000"/>
                </a:solidFill>
              </a:rPr>
              <a:t>task_struct</a:t>
            </a:r>
          </a:p>
          <a:p>
            <a:pPr marL="548640" lvl="1" indent="-274320">
              <a:buFont typeface="Wingdings"/>
              <a:buChar char=""/>
              <a:defRPr/>
            </a:pPr>
            <a:r>
              <a:rPr lang="en-US"/>
              <a:t>Range: 0 .. </a:t>
            </a:r>
            <a:r>
              <a:rPr lang="en-US" i="1">
                <a:solidFill>
                  <a:srgbClr val="FF0000"/>
                </a:solidFill>
              </a:rPr>
              <a:t>MAX_SLEEP_AVG</a:t>
            </a:r>
            <a:r>
              <a:rPr lang="en-US"/>
              <a:t> (10 ms)</a:t>
            </a:r>
          </a:p>
          <a:p>
            <a:pPr marL="274320" indent="-274320">
              <a:buFont typeface="Wingdings 2"/>
              <a:buChar char=""/>
              <a:defRPr/>
            </a:pPr>
            <a:r>
              <a:rPr lang="en-US" sz="2500"/>
              <a:t>When process wakes up (is made runnable), </a:t>
            </a:r>
            <a:r>
              <a:rPr lang="en-US" sz="2500" i="1">
                <a:solidFill>
                  <a:srgbClr val="0000FF"/>
                </a:solidFill>
              </a:rPr>
              <a:t>recalc_task_prio</a:t>
            </a:r>
            <a:r>
              <a:rPr lang="en-US" sz="2500"/>
              <a:t>  adds in how many ticks it was sleeping (blocked), up to some maximum value (</a:t>
            </a:r>
            <a:r>
              <a:rPr lang="en-US" sz="2500" i="1">
                <a:solidFill>
                  <a:srgbClr val="FF0000"/>
                </a:solidFill>
              </a:rPr>
              <a:t>MAX_SLEEP_AVG</a:t>
            </a:r>
            <a:r>
              <a:rPr lang="en-US" sz="2500"/>
              <a:t>)</a:t>
            </a:r>
          </a:p>
          <a:p>
            <a:pPr marL="274320" indent="-274320">
              <a:buFont typeface="Wingdings 2"/>
              <a:buChar char=""/>
              <a:defRPr/>
            </a:pPr>
            <a:r>
              <a:rPr lang="en-US" sz="2500"/>
              <a:t>When process is switched out, </a:t>
            </a:r>
            <a:r>
              <a:rPr lang="en-US" sz="2500" i="1">
                <a:solidFill>
                  <a:srgbClr val="0000FF"/>
                </a:solidFill>
              </a:rPr>
              <a:t>schedule</a:t>
            </a:r>
            <a:r>
              <a:rPr lang="en-US" sz="2500"/>
              <a:t> subtracts the number of ticks that a task actually ran (without blocking)</a:t>
            </a:r>
            <a:endParaRPr lang="en-US" sz="2500" i="1">
              <a:solidFill>
                <a:srgbClr val="0000FF"/>
              </a:solidFill>
            </a:endParaRPr>
          </a:p>
          <a:p>
            <a:pPr marL="274320" indent="-274320">
              <a:buFont typeface="Wingdings 2"/>
              <a:buChar char=""/>
              <a:defRPr/>
            </a:pPr>
            <a:endParaRPr lang="en-US" sz="2500"/>
          </a:p>
        </p:txBody>
      </p:sp>
      <p:sp>
        <p:nvSpPr>
          <p:cNvPr id="4" name="Slide Number Placeholder 4">
            <a:extLst>
              <a:ext uri="{FF2B5EF4-FFF2-40B4-BE49-F238E27FC236}">
                <a16:creationId xmlns:a16="http://schemas.microsoft.com/office/drawing/2014/main" id="{52B66D64-D5CD-0D4E-B30D-5EBDB8D683DC}"/>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5F593BA-7E3D-B44D-B763-6BD247D1D6CF}" type="slidenum">
              <a:rPr lang="en-US" altLang="en-US" sz="1600">
                <a:solidFill>
                  <a:srgbClr val="7B9899"/>
                </a:solidFill>
              </a:rPr>
              <a:pPr eaLnBrk="1" hangingPunct="1"/>
              <a:t>26</a:t>
            </a:fld>
            <a:endParaRPr lang="en-US" altLang="en-US" sz="1600">
              <a:solidFill>
                <a:srgbClr val="7B9899"/>
              </a:solidFill>
            </a:endParaRPr>
          </a:p>
        </p:txBody>
      </p:sp>
    </p:spTree>
    <p:extLst>
      <p:ext uri="{BB962C8B-B14F-4D97-AF65-F5344CB8AC3E}">
        <p14:creationId xmlns:p14="http://schemas.microsoft.com/office/powerpoint/2010/main" val="416313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1CF7A89F-90D9-1743-9E3B-AD8CD6D6F1C9}"/>
              </a:ext>
            </a:extLst>
          </p:cNvPr>
          <p:cNvSpPr>
            <a:spLocks noGrp="1" noChangeArrowheads="1"/>
          </p:cNvSpPr>
          <p:nvPr>
            <p:ph type="title"/>
          </p:nvPr>
        </p:nvSpPr>
        <p:spPr/>
        <p:txBody>
          <a:bodyPr/>
          <a:lstStyle/>
          <a:p>
            <a:r>
              <a:rPr lang="en-US" altLang="en-US">
                <a:solidFill>
                  <a:srgbClr val="7B9899"/>
                </a:solidFill>
              </a:rPr>
              <a:t>Bonus and Dynamic Priority</a:t>
            </a:r>
          </a:p>
        </p:txBody>
      </p:sp>
      <p:sp>
        <p:nvSpPr>
          <p:cNvPr id="17411" name="Rectangle 3">
            <a:extLst>
              <a:ext uri="{FF2B5EF4-FFF2-40B4-BE49-F238E27FC236}">
                <a16:creationId xmlns:a16="http://schemas.microsoft.com/office/drawing/2014/main" id="{341B3827-78A4-DD48-85B9-9AE1D5138128}"/>
              </a:ext>
            </a:extLst>
          </p:cNvPr>
          <p:cNvSpPr>
            <a:spLocks noGrp="1" noChangeArrowheads="1"/>
          </p:cNvSpPr>
          <p:nvPr>
            <p:ph idx="1"/>
          </p:nvPr>
        </p:nvSpPr>
        <p:spPr>
          <a:xfrm>
            <a:off x="1981200" y="2938464"/>
            <a:ext cx="8229600" cy="3690937"/>
          </a:xfrm>
        </p:spPr>
        <p:txBody>
          <a:bodyPr/>
          <a:lstStyle/>
          <a:p>
            <a:pPr>
              <a:lnSpc>
                <a:spcPct val="90000"/>
              </a:lnSpc>
            </a:pPr>
            <a:r>
              <a:rPr lang="en-US" altLang="en-US" sz="2400"/>
              <a:t>Dynamic priority (</a:t>
            </a:r>
            <a:r>
              <a:rPr lang="en-US" altLang="en-US" sz="2400" i="1">
                <a:solidFill>
                  <a:srgbClr val="FF0000"/>
                </a:solidFill>
              </a:rPr>
              <a:t>prio</a:t>
            </a:r>
            <a:r>
              <a:rPr lang="en-US" altLang="en-US" sz="2400"/>
              <a:t> in </a:t>
            </a:r>
            <a:r>
              <a:rPr lang="en-US" altLang="en-US" sz="2400" i="1">
                <a:solidFill>
                  <a:srgbClr val="FF0000"/>
                </a:solidFill>
              </a:rPr>
              <a:t>task_struct</a:t>
            </a:r>
            <a:r>
              <a:rPr lang="en-US" altLang="en-US" sz="2400"/>
              <a:t>) is calculated in </a:t>
            </a:r>
            <a:r>
              <a:rPr lang="en-GB" altLang="en-US" sz="2400" i="1">
                <a:solidFill>
                  <a:srgbClr val="0000FF"/>
                </a:solidFill>
              </a:rPr>
              <a:t>effective_prio</a:t>
            </a:r>
            <a:r>
              <a:rPr lang="en-US" altLang="en-US" sz="2400"/>
              <a:t> from static priority and bonus (which in turn is derived from </a:t>
            </a:r>
            <a:r>
              <a:rPr lang="en-US" altLang="en-US" sz="2400" i="1">
                <a:solidFill>
                  <a:srgbClr val="FF0000"/>
                </a:solidFill>
              </a:rPr>
              <a:t>sleep_avg</a:t>
            </a:r>
            <a:r>
              <a:rPr lang="en-US" altLang="en-US" sz="2400"/>
              <a:t>)</a:t>
            </a:r>
            <a:endParaRPr lang="en-US" altLang="en-US" sz="2400" i="1">
              <a:solidFill>
                <a:srgbClr val="FF0000"/>
              </a:solidFill>
            </a:endParaRPr>
          </a:p>
          <a:p>
            <a:pPr>
              <a:lnSpc>
                <a:spcPct val="90000"/>
              </a:lnSpc>
            </a:pPr>
            <a:r>
              <a:rPr lang="en-US" altLang="en-US" sz="2400"/>
              <a:t>Roughly speaking, the bonus is a number in [-5, 5] that measures what percentage of the time the process was sleeping recently; 0 is neutral, 5 helps, -5 hurts:</a:t>
            </a:r>
          </a:p>
          <a:p>
            <a:pPr>
              <a:lnSpc>
                <a:spcPct val="90000"/>
              </a:lnSpc>
            </a:pPr>
            <a:endParaRPr lang="en-US" altLang="en-US" sz="2400"/>
          </a:p>
          <a:p>
            <a:pPr>
              <a:lnSpc>
                <a:spcPct val="90000"/>
              </a:lnSpc>
              <a:buFont typeface="Wingdings" pitchFamily="2" charset="2"/>
              <a:buNone/>
            </a:pPr>
            <a:r>
              <a:rPr lang="en-US" altLang="en-US" sz="2400"/>
              <a:t>			DP = SP − bonus + 5</a:t>
            </a:r>
          </a:p>
          <a:p>
            <a:pPr>
              <a:lnSpc>
                <a:spcPct val="90000"/>
              </a:lnSpc>
              <a:buFont typeface="Wingdings" pitchFamily="2" charset="2"/>
              <a:buNone/>
            </a:pPr>
            <a:r>
              <a:rPr lang="en-US" altLang="en-US" sz="2400"/>
              <a:t>			DP = min(139, max(100, DP))</a:t>
            </a:r>
          </a:p>
        </p:txBody>
      </p:sp>
      <p:sp>
        <p:nvSpPr>
          <p:cNvPr id="5" name="Slide Number Placeholder 4">
            <a:extLst>
              <a:ext uri="{FF2B5EF4-FFF2-40B4-BE49-F238E27FC236}">
                <a16:creationId xmlns:a16="http://schemas.microsoft.com/office/drawing/2014/main" id="{5CB61D35-7792-9042-AED0-80D409C9E457}"/>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FD5108-8842-E04C-987A-62F4DEDD94F8}" type="slidenum">
              <a:rPr lang="en-US" altLang="en-US" sz="1600">
                <a:solidFill>
                  <a:srgbClr val="7B9899"/>
                </a:solidFill>
              </a:rPr>
              <a:pPr eaLnBrk="1" hangingPunct="1"/>
              <a:t>27</a:t>
            </a:fld>
            <a:endParaRPr lang="en-US" altLang="en-US" sz="1600">
              <a:solidFill>
                <a:srgbClr val="7B9899"/>
              </a:solidFill>
            </a:endParaRPr>
          </a:p>
        </p:txBody>
      </p:sp>
      <p:sp>
        <p:nvSpPr>
          <p:cNvPr id="66564" name="Text Box 4">
            <a:extLst>
              <a:ext uri="{FF2B5EF4-FFF2-40B4-BE49-F238E27FC236}">
                <a16:creationId xmlns:a16="http://schemas.microsoft.com/office/drawing/2014/main" id="{257AEB2F-725A-E642-B5D2-6636ABBBA560}"/>
              </a:ext>
            </a:extLst>
          </p:cNvPr>
          <p:cNvSpPr txBox="1">
            <a:spLocks noChangeArrowheads="1"/>
          </p:cNvSpPr>
          <p:nvPr/>
        </p:nvSpPr>
        <p:spPr bwMode="auto">
          <a:xfrm>
            <a:off x="2438401" y="1660526"/>
            <a:ext cx="6873875"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000" b="1">
                <a:latin typeface="Courier New" charset="0"/>
                <a:ea typeface="ＭＳ Ｐゴシック" charset="0"/>
                <a:cs typeface="Courier New" charset="0"/>
              </a:rPr>
              <a:t>/* We scale the actual sleep average </a:t>
            </a:r>
          </a:p>
          <a:p>
            <a:pPr>
              <a:defRPr/>
            </a:pPr>
            <a:r>
              <a:rPr lang="en-US" sz="2000" b="1">
                <a:latin typeface="Courier New" charset="0"/>
                <a:ea typeface="ＭＳ Ｐゴシック" charset="0"/>
                <a:cs typeface="Courier New" charset="0"/>
              </a:rPr>
              <a:t> * [0 .... MAX_SLEEP_AVG] into the </a:t>
            </a:r>
          </a:p>
          <a:p>
            <a:pPr>
              <a:defRPr/>
            </a:pPr>
            <a:r>
              <a:rPr lang="en-US" sz="2000" b="1">
                <a:latin typeface="Courier New" charset="0"/>
                <a:ea typeface="ＭＳ Ｐゴシック" charset="0"/>
                <a:cs typeface="Courier New" charset="0"/>
              </a:rPr>
              <a:t> * -5 ... 0 ... +5 bonus/penalty range. </a:t>
            </a:r>
          </a:p>
        </p:txBody>
      </p:sp>
    </p:spTree>
    <p:extLst>
      <p:ext uri="{BB962C8B-B14F-4D97-AF65-F5344CB8AC3E}">
        <p14:creationId xmlns:p14="http://schemas.microsoft.com/office/powerpoint/2010/main" val="2969862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85B4A9A6-F140-544A-AFA5-3CD6AE8AAAB4}"/>
              </a:ext>
            </a:extLst>
          </p:cNvPr>
          <p:cNvSpPr>
            <a:spLocks noGrp="1" noChangeArrowheads="1"/>
          </p:cNvSpPr>
          <p:nvPr>
            <p:ph type="title"/>
          </p:nvPr>
        </p:nvSpPr>
        <p:spPr/>
        <p:txBody>
          <a:bodyPr/>
          <a:lstStyle/>
          <a:p>
            <a:r>
              <a:rPr lang="en-US" altLang="en-US">
                <a:solidFill>
                  <a:srgbClr val="7B9899"/>
                </a:solidFill>
              </a:rPr>
              <a:t>Calculating Time Slices</a:t>
            </a:r>
          </a:p>
        </p:txBody>
      </p:sp>
      <p:sp>
        <p:nvSpPr>
          <p:cNvPr id="18435" name="Rectangle 3">
            <a:extLst>
              <a:ext uri="{FF2B5EF4-FFF2-40B4-BE49-F238E27FC236}">
                <a16:creationId xmlns:a16="http://schemas.microsoft.com/office/drawing/2014/main" id="{61C8FD06-A9A2-7A44-81CE-EAA2FFD63797}"/>
              </a:ext>
            </a:extLst>
          </p:cNvPr>
          <p:cNvSpPr>
            <a:spLocks noGrp="1" noChangeArrowheads="1"/>
          </p:cNvSpPr>
          <p:nvPr>
            <p:ph idx="1"/>
          </p:nvPr>
        </p:nvSpPr>
        <p:spPr>
          <a:xfrm>
            <a:off x="1825625" y="1527175"/>
            <a:ext cx="8504238" cy="4572000"/>
          </a:xfrm>
        </p:spPr>
        <p:txBody>
          <a:bodyPr>
            <a:normAutofit lnSpcReduction="10000"/>
          </a:bodyPr>
          <a:lstStyle/>
          <a:p>
            <a:r>
              <a:rPr lang="en-GB" altLang="en-US" sz="2600" i="1">
                <a:solidFill>
                  <a:srgbClr val="FF0000"/>
                </a:solidFill>
              </a:rPr>
              <a:t>time_slice</a:t>
            </a:r>
            <a:r>
              <a:rPr lang="en-GB" altLang="en-US" sz="2600"/>
              <a:t> in the </a:t>
            </a:r>
            <a:r>
              <a:rPr lang="en-GB" altLang="en-US" sz="2600" i="1">
                <a:solidFill>
                  <a:srgbClr val="FF0000"/>
                </a:solidFill>
              </a:rPr>
              <a:t>task_struct</a:t>
            </a:r>
            <a:endParaRPr lang="en-US" altLang="en-US" sz="2600"/>
          </a:p>
          <a:p>
            <a:r>
              <a:rPr lang="en-US" altLang="en-US" sz="2600"/>
              <a:t>Calculate Quantum where</a:t>
            </a:r>
          </a:p>
          <a:p>
            <a:pPr lvl="1"/>
            <a:r>
              <a:rPr lang="en-US" altLang="en-US"/>
              <a:t>If (SP   &lt; 120): Quantum = (140 − SP) × 20</a:t>
            </a:r>
          </a:p>
          <a:p>
            <a:pPr lvl="1"/>
            <a:r>
              <a:rPr lang="en-US" altLang="en-US"/>
              <a:t>if (SP &gt;= 120): Quantum = (140 − SP) × 5</a:t>
            </a:r>
          </a:p>
          <a:p>
            <a:pPr lvl="1">
              <a:buFont typeface="Wingdings" pitchFamily="2" charset="2"/>
              <a:buNone/>
            </a:pPr>
            <a:r>
              <a:rPr lang="en-US" altLang="en-US"/>
              <a:t>	where SP is the </a:t>
            </a:r>
            <a:r>
              <a:rPr lang="en-US" altLang="en-US" i="1"/>
              <a:t>static priority</a:t>
            </a:r>
          </a:p>
          <a:p>
            <a:r>
              <a:rPr lang="en-US" altLang="en-US" sz="2600"/>
              <a:t>Higher priority process get longer quanta</a:t>
            </a:r>
          </a:p>
          <a:p>
            <a:r>
              <a:rPr lang="en-US" altLang="en-US" sz="2600"/>
              <a:t>Basic idea: important processes should run longer</a:t>
            </a:r>
          </a:p>
          <a:p>
            <a:r>
              <a:rPr lang="en-US" altLang="en-US" sz="2600"/>
              <a:t>As we will see, other mechanisms are used for quick interactive response</a:t>
            </a:r>
          </a:p>
        </p:txBody>
      </p:sp>
      <p:sp>
        <p:nvSpPr>
          <p:cNvPr id="4" name="Slide Number Placeholder 4">
            <a:extLst>
              <a:ext uri="{FF2B5EF4-FFF2-40B4-BE49-F238E27FC236}">
                <a16:creationId xmlns:a16="http://schemas.microsoft.com/office/drawing/2014/main" id="{D83F5CE1-0C77-7E48-AC5C-9B004ED3D8F0}"/>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ED93DDE-426A-C145-B3CF-13E8EA05D15D}" type="slidenum">
              <a:rPr lang="en-US" altLang="en-US" sz="1600">
                <a:solidFill>
                  <a:srgbClr val="7B9899"/>
                </a:solidFill>
              </a:rPr>
              <a:pPr eaLnBrk="1" hangingPunct="1"/>
              <a:t>28</a:t>
            </a:fld>
            <a:endParaRPr lang="en-US" altLang="en-US" sz="1600">
              <a:solidFill>
                <a:srgbClr val="7B9899"/>
              </a:solidFill>
            </a:endParaRPr>
          </a:p>
        </p:txBody>
      </p:sp>
    </p:spTree>
    <p:extLst>
      <p:ext uri="{BB962C8B-B14F-4D97-AF65-F5344CB8AC3E}">
        <p14:creationId xmlns:p14="http://schemas.microsoft.com/office/powerpoint/2010/main" val="929822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A259F1C-C91C-CD4D-8252-CCC76E9FC42A}"/>
              </a:ext>
            </a:extLst>
          </p:cNvPr>
          <p:cNvSpPr>
            <a:spLocks noGrp="1" noChangeArrowheads="1"/>
          </p:cNvSpPr>
          <p:nvPr>
            <p:ph type="title"/>
          </p:nvPr>
        </p:nvSpPr>
        <p:spPr/>
        <p:txBody>
          <a:bodyPr/>
          <a:lstStyle/>
          <a:p>
            <a:r>
              <a:rPr lang="en-US" altLang="en-US"/>
              <a:t>Typical Quanta</a:t>
            </a:r>
          </a:p>
        </p:txBody>
      </p:sp>
      <p:graphicFrame>
        <p:nvGraphicFramePr>
          <p:cNvPr id="64555" name="Group 43">
            <a:extLst>
              <a:ext uri="{FF2B5EF4-FFF2-40B4-BE49-F238E27FC236}">
                <a16:creationId xmlns:a16="http://schemas.microsoft.com/office/drawing/2014/main" id="{CFFB6EB0-C027-8D45-8E1F-5555BB32C5E2}"/>
              </a:ext>
            </a:extLst>
          </p:cNvPr>
          <p:cNvGraphicFramePr>
            <a:graphicFrameLocks noGrp="1"/>
          </p:cNvGraphicFramePr>
          <p:nvPr>
            <p:ph type="tbl" idx="1"/>
          </p:nvPr>
        </p:nvGraphicFramePr>
        <p:xfrm>
          <a:off x="1981200" y="1719264"/>
          <a:ext cx="8229600" cy="441166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7366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Priority: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Static Pri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Niceness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Quantum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34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Highest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800 ms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66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High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600 ms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50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Normal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120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100 ms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34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Low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130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50 ms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66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Lowest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139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cs typeface="Arial" charset="0"/>
                        </a:rPr>
                        <a:t>5 ms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0" name="Slide Number Placeholder 4">
            <a:extLst>
              <a:ext uri="{FF2B5EF4-FFF2-40B4-BE49-F238E27FC236}">
                <a16:creationId xmlns:a16="http://schemas.microsoft.com/office/drawing/2014/main" id="{52014F6D-E712-0447-8A0A-F04E523C8B28}"/>
              </a:ext>
            </a:extLst>
          </p:cNvPr>
          <p:cNvSpPr>
            <a:spLocks noGrp="1"/>
          </p:cNvSpPr>
          <p:nvPr>
            <p:ph type="sldNum" sz="quarter" idx="11"/>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06A56D7-D7E4-FB4D-96B0-405CCD8C9AD7}" type="slidenum">
              <a:rPr lang="en-US" altLang="en-US" sz="1600">
                <a:solidFill>
                  <a:srgbClr val="7B9899"/>
                </a:solidFill>
              </a:rPr>
              <a:pPr eaLnBrk="1" hangingPunct="1"/>
              <a:t>29</a:t>
            </a:fld>
            <a:endParaRPr lang="en-US" altLang="en-US" sz="1600">
              <a:solidFill>
                <a:srgbClr val="7B9899"/>
              </a:solidFill>
            </a:endParaRPr>
          </a:p>
        </p:txBody>
      </p:sp>
    </p:spTree>
    <p:extLst>
      <p:ext uri="{BB962C8B-B14F-4D97-AF65-F5344CB8AC3E}">
        <p14:creationId xmlns:p14="http://schemas.microsoft.com/office/powerpoint/2010/main" val="380185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Schedulers : 2.4</a:t>
            </a:r>
          </a:p>
        </p:txBody>
      </p:sp>
      <p:sp>
        <p:nvSpPr>
          <p:cNvPr id="3" name="Content Placeholder 2"/>
          <p:cNvSpPr>
            <a:spLocks noGrp="1"/>
          </p:cNvSpPr>
          <p:nvPr>
            <p:ph idx="1"/>
          </p:nvPr>
        </p:nvSpPr>
        <p:spPr/>
        <p:txBody>
          <a:bodyPr/>
          <a:lstStyle/>
          <a:p>
            <a:r>
              <a:rPr lang="en-US" dirty="0"/>
              <a:t>2.4: O(N) scheduler.</a:t>
            </a:r>
          </a:p>
          <a:p>
            <a:pPr lvl="1"/>
            <a:r>
              <a:rPr lang="en-US" dirty="0"/>
              <a:t>Epochs → slices: when blocked before the slice ends, half of the remaining slice is added in the next epoch (as an increase in priority).</a:t>
            </a:r>
          </a:p>
          <a:p>
            <a:pPr lvl="1"/>
            <a:r>
              <a:rPr lang="en-US" dirty="0"/>
              <a:t>Iterate over tasks with a goodness function.</a:t>
            </a:r>
          </a:p>
          <a:p>
            <a:pPr lvl="1"/>
            <a:r>
              <a:rPr lang="en-US" dirty="0"/>
              <a:t>Simple, inefficient.</a:t>
            </a:r>
          </a:p>
          <a:p>
            <a:pPr lvl="1"/>
            <a:r>
              <a:rPr lang="en-US" dirty="0"/>
              <a:t>Lacked scalability.</a:t>
            </a:r>
          </a:p>
          <a:p>
            <a:pPr lvl="1"/>
            <a:r>
              <a:rPr lang="en-US" dirty="0"/>
              <a:t>Weak for real-time systems.</a:t>
            </a:r>
          </a:p>
        </p:txBody>
      </p:sp>
    </p:spTree>
    <p:extLst>
      <p:ext uri="{BB962C8B-B14F-4D97-AF65-F5344CB8AC3E}">
        <p14:creationId xmlns:p14="http://schemas.microsoft.com/office/powerpoint/2010/main" val="2081937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44265A1-6B73-7446-B8AA-05FA6295268B}"/>
              </a:ext>
            </a:extLst>
          </p:cNvPr>
          <p:cNvSpPr>
            <a:spLocks noGrp="1" noChangeArrowheads="1"/>
          </p:cNvSpPr>
          <p:nvPr>
            <p:ph type="title"/>
          </p:nvPr>
        </p:nvSpPr>
        <p:spPr/>
        <p:txBody>
          <a:bodyPr/>
          <a:lstStyle/>
          <a:p>
            <a:r>
              <a:rPr lang="en-US" altLang="en-US">
                <a:solidFill>
                  <a:srgbClr val="7B9899"/>
                </a:solidFill>
              </a:rPr>
              <a:t>Interactive Processes</a:t>
            </a:r>
          </a:p>
        </p:txBody>
      </p:sp>
      <p:sp>
        <p:nvSpPr>
          <p:cNvPr id="20483" name="Rectangle 3">
            <a:extLst>
              <a:ext uri="{FF2B5EF4-FFF2-40B4-BE49-F238E27FC236}">
                <a16:creationId xmlns:a16="http://schemas.microsoft.com/office/drawing/2014/main" id="{07C46122-D4B2-1D40-8CEB-E16044922B34}"/>
              </a:ext>
            </a:extLst>
          </p:cNvPr>
          <p:cNvSpPr>
            <a:spLocks noGrp="1" noChangeArrowheads="1"/>
          </p:cNvSpPr>
          <p:nvPr>
            <p:ph idx="1"/>
          </p:nvPr>
        </p:nvSpPr>
        <p:spPr>
          <a:xfrm>
            <a:off x="1825625" y="1527175"/>
            <a:ext cx="8504238" cy="4572000"/>
          </a:xfrm>
        </p:spPr>
        <p:txBody>
          <a:bodyPr/>
          <a:lstStyle/>
          <a:p>
            <a:pPr>
              <a:lnSpc>
                <a:spcPct val="80000"/>
              </a:lnSpc>
            </a:pPr>
            <a:r>
              <a:rPr lang="en-US" altLang="en-US" sz="2600"/>
              <a:t>A process is considered </a:t>
            </a:r>
            <a:r>
              <a:rPr lang="en-US" altLang="en-US" sz="2600">
                <a:solidFill>
                  <a:srgbClr val="00CC00"/>
                </a:solidFill>
              </a:rPr>
              <a:t>interactive</a:t>
            </a:r>
            <a:r>
              <a:rPr lang="en-US" altLang="en-US" sz="2600"/>
              <a:t> if</a:t>
            </a:r>
          </a:p>
          <a:p>
            <a:pPr lvl="1">
              <a:lnSpc>
                <a:spcPct val="80000"/>
              </a:lnSpc>
              <a:buFont typeface="Wingdings" pitchFamily="2" charset="2"/>
              <a:buNone/>
            </a:pPr>
            <a:r>
              <a:rPr lang="en-US" altLang="en-US"/>
              <a:t>	bonus − 5  &gt;= (Static Priority / 4) − 28</a:t>
            </a:r>
          </a:p>
          <a:p>
            <a:pPr>
              <a:lnSpc>
                <a:spcPct val="80000"/>
              </a:lnSpc>
            </a:pPr>
            <a:r>
              <a:rPr lang="en-US" altLang="en-US" sz="2600"/>
              <a:t>Low-priority processes have a hard time becoming interactive:</a:t>
            </a:r>
          </a:p>
          <a:p>
            <a:pPr lvl="1">
              <a:lnSpc>
                <a:spcPct val="80000"/>
              </a:lnSpc>
            </a:pPr>
            <a:r>
              <a:rPr lang="en-US" altLang="en-US"/>
              <a:t>A high static priority (100) becomes interactive when its average sleep time is greater than 200 ms</a:t>
            </a:r>
          </a:p>
          <a:p>
            <a:pPr lvl="1">
              <a:lnSpc>
                <a:spcPct val="80000"/>
              </a:lnSpc>
            </a:pPr>
            <a:r>
              <a:rPr lang="en-US" altLang="en-US"/>
              <a:t>A default static priority process becomes interactive when its sleep time is greater than 700 ms</a:t>
            </a:r>
          </a:p>
          <a:p>
            <a:pPr lvl="1">
              <a:lnSpc>
                <a:spcPct val="80000"/>
              </a:lnSpc>
            </a:pPr>
            <a:r>
              <a:rPr lang="en-US" altLang="en-US"/>
              <a:t>Lowest priority (139) can never become interactive</a:t>
            </a:r>
          </a:p>
          <a:p>
            <a:pPr>
              <a:lnSpc>
                <a:spcPct val="80000"/>
              </a:lnSpc>
            </a:pPr>
            <a:r>
              <a:rPr lang="en-GB" altLang="en-US" sz="2600"/>
              <a:t>The higher the bonus the task is getting and the higher its static priority, the more likely it is to be considered </a:t>
            </a:r>
            <a:r>
              <a:rPr lang="en-GB" altLang="en-US" sz="2600">
                <a:solidFill>
                  <a:srgbClr val="00AE00"/>
                </a:solidFill>
              </a:rPr>
              <a:t>interactive</a:t>
            </a:r>
            <a:r>
              <a:rPr lang="en-GB" altLang="en-US" sz="2600"/>
              <a:t>.</a:t>
            </a:r>
            <a:endParaRPr lang="en-US" altLang="en-US" sz="2600"/>
          </a:p>
        </p:txBody>
      </p:sp>
      <p:sp>
        <p:nvSpPr>
          <p:cNvPr id="4" name="Slide Number Placeholder 4">
            <a:extLst>
              <a:ext uri="{FF2B5EF4-FFF2-40B4-BE49-F238E27FC236}">
                <a16:creationId xmlns:a16="http://schemas.microsoft.com/office/drawing/2014/main" id="{8B164E56-5F2D-E046-A2F9-1C17CF9B0F58}"/>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4B4E95A-2A95-D54A-AA76-44CC0683A9EC}" type="slidenum">
              <a:rPr lang="en-US" altLang="en-US" sz="1600">
                <a:solidFill>
                  <a:srgbClr val="7B9899"/>
                </a:solidFill>
              </a:rPr>
              <a:pPr eaLnBrk="1" hangingPunct="1"/>
              <a:t>30</a:t>
            </a:fld>
            <a:endParaRPr lang="en-US" altLang="en-US" sz="1600">
              <a:solidFill>
                <a:srgbClr val="7B9899"/>
              </a:solidFill>
            </a:endParaRPr>
          </a:p>
        </p:txBody>
      </p:sp>
    </p:spTree>
    <p:extLst>
      <p:ext uri="{BB962C8B-B14F-4D97-AF65-F5344CB8AC3E}">
        <p14:creationId xmlns:p14="http://schemas.microsoft.com/office/powerpoint/2010/main" val="2878047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5ABC4B1-CE06-804B-A95B-8CE56AF6E9AA}"/>
              </a:ext>
            </a:extLst>
          </p:cNvPr>
          <p:cNvSpPr>
            <a:spLocks noGrp="1" noChangeArrowheads="1"/>
          </p:cNvSpPr>
          <p:nvPr>
            <p:ph type="title"/>
          </p:nvPr>
        </p:nvSpPr>
        <p:spPr/>
        <p:txBody>
          <a:bodyPr/>
          <a:lstStyle/>
          <a:p>
            <a:r>
              <a:rPr lang="en-US" altLang="en-US">
                <a:solidFill>
                  <a:srgbClr val="7B9899"/>
                </a:solidFill>
              </a:rPr>
              <a:t>Using Quanta</a:t>
            </a:r>
          </a:p>
        </p:txBody>
      </p:sp>
      <p:sp>
        <p:nvSpPr>
          <p:cNvPr id="21507" name="Rectangle 3">
            <a:extLst>
              <a:ext uri="{FF2B5EF4-FFF2-40B4-BE49-F238E27FC236}">
                <a16:creationId xmlns:a16="http://schemas.microsoft.com/office/drawing/2014/main" id="{B8E7D026-898F-6241-ADAC-CFFFEF5C4019}"/>
              </a:ext>
            </a:extLst>
          </p:cNvPr>
          <p:cNvSpPr>
            <a:spLocks noGrp="1" noChangeArrowheads="1"/>
          </p:cNvSpPr>
          <p:nvPr>
            <p:ph idx="1"/>
          </p:nvPr>
        </p:nvSpPr>
        <p:spPr>
          <a:xfrm>
            <a:off x="1825625" y="1527175"/>
            <a:ext cx="8504238" cy="4572000"/>
          </a:xfrm>
        </p:spPr>
        <p:txBody>
          <a:bodyPr/>
          <a:lstStyle/>
          <a:p>
            <a:pPr>
              <a:lnSpc>
                <a:spcPct val="90000"/>
              </a:lnSpc>
            </a:pPr>
            <a:r>
              <a:rPr lang="en-US" altLang="en-US" sz="2100"/>
              <a:t>At every time tick (in </a:t>
            </a:r>
            <a:r>
              <a:rPr lang="en-GB" altLang="en-US" sz="2100" i="1">
                <a:solidFill>
                  <a:srgbClr val="0000FF"/>
                </a:solidFill>
              </a:rPr>
              <a:t>scheduler_tick</a:t>
            </a:r>
            <a:r>
              <a:rPr lang="en-GB" altLang="en-US" sz="2100"/>
              <a:t>) </a:t>
            </a:r>
            <a:r>
              <a:rPr lang="en-US" altLang="en-US" sz="2100"/>
              <a:t>, decrement the quantum of the current running process (</a:t>
            </a:r>
            <a:r>
              <a:rPr lang="en-GB" altLang="en-US" sz="2100" i="1">
                <a:solidFill>
                  <a:srgbClr val="FF0000"/>
                </a:solidFill>
              </a:rPr>
              <a:t>time_slice)</a:t>
            </a:r>
            <a:endParaRPr lang="en-US" altLang="en-US" sz="2100"/>
          </a:p>
          <a:p>
            <a:pPr>
              <a:lnSpc>
                <a:spcPct val="90000"/>
              </a:lnSpc>
            </a:pPr>
            <a:r>
              <a:rPr lang="en-US" altLang="en-US" sz="2100"/>
              <a:t>If the time goes to zero, the process is done</a:t>
            </a:r>
          </a:p>
          <a:p>
            <a:pPr>
              <a:lnSpc>
                <a:spcPct val="90000"/>
              </a:lnSpc>
            </a:pPr>
            <a:r>
              <a:rPr lang="en-US" altLang="en-US" sz="2100"/>
              <a:t>Check </a:t>
            </a:r>
            <a:r>
              <a:rPr lang="en-US" altLang="en-US" sz="2100">
                <a:solidFill>
                  <a:srgbClr val="00CC00"/>
                </a:solidFill>
              </a:rPr>
              <a:t>interactive</a:t>
            </a:r>
            <a:r>
              <a:rPr lang="en-US" altLang="en-US" sz="2100"/>
              <a:t> status:</a:t>
            </a:r>
          </a:p>
          <a:p>
            <a:pPr lvl="1">
              <a:lnSpc>
                <a:spcPct val="90000"/>
              </a:lnSpc>
            </a:pPr>
            <a:r>
              <a:rPr lang="en-US" altLang="en-US" sz="2000"/>
              <a:t>If </a:t>
            </a:r>
            <a:r>
              <a:rPr lang="en-US" altLang="en-US" sz="2000">
                <a:solidFill>
                  <a:srgbClr val="00CC00"/>
                </a:solidFill>
              </a:rPr>
              <a:t>non-interactive</a:t>
            </a:r>
            <a:r>
              <a:rPr lang="en-US" altLang="en-US" sz="2000"/>
              <a:t>, put it aside on the </a:t>
            </a:r>
            <a:r>
              <a:rPr lang="en-US" altLang="en-US" sz="2000" i="1">
                <a:solidFill>
                  <a:srgbClr val="FF0000"/>
                </a:solidFill>
              </a:rPr>
              <a:t>expired</a:t>
            </a:r>
            <a:r>
              <a:rPr lang="en-US" altLang="en-US" sz="2000"/>
              <a:t> list</a:t>
            </a:r>
          </a:p>
          <a:p>
            <a:pPr lvl="1">
              <a:lnSpc>
                <a:spcPct val="90000"/>
              </a:lnSpc>
            </a:pPr>
            <a:r>
              <a:rPr lang="en-US" altLang="en-US" sz="2000"/>
              <a:t>If </a:t>
            </a:r>
            <a:r>
              <a:rPr lang="en-US" altLang="en-US" sz="2000">
                <a:solidFill>
                  <a:srgbClr val="00CC00"/>
                </a:solidFill>
              </a:rPr>
              <a:t>interactive</a:t>
            </a:r>
            <a:r>
              <a:rPr lang="en-US" altLang="en-US" sz="2000"/>
              <a:t>, put it at the end of the </a:t>
            </a:r>
            <a:r>
              <a:rPr lang="en-US" altLang="en-US" sz="2000" i="1">
                <a:solidFill>
                  <a:srgbClr val="FF0000"/>
                </a:solidFill>
              </a:rPr>
              <a:t>active</a:t>
            </a:r>
            <a:r>
              <a:rPr lang="en-US" altLang="en-US" sz="2000"/>
              <a:t> list</a:t>
            </a:r>
          </a:p>
          <a:p>
            <a:pPr>
              <a:lnSpc>
                <a:spcPct val="90000"/>
              </a:lnSpc>
            </a:pPr>
            <a:r>
              <a:rPr lang="en-US" altLang="en-US" sz="2100"/>
              <a:t>Exceptions: don</a:t>
            </a:r>
            <a:r>
              <a:rPr lang="ja-JP" altLang="en-US" sz="2100">
                <a:latin typeface="Arial" panose="020B0604020202020204" pitchFamily="34" charset="0"/>
                <a:ea typeface="ＭＳ Ｐ明朝" panose="02020600040205080304" pitchFamily="18" charset="-128"/>
              </a:rPr>
              <a:t>’</a:t>
            </a:r>
            <a:r>
              <a:rPr lang="en-US" altLang="ja-JP" sz="2100"/>
              <a:t>t put on </a:t>
            </a:r>
            <a:r>
              <a:rPr lang="en-US" altLang="ja-JP" sz="2100" i="1">
                <a:solidFill>
                  <a:srgbClr val="FF0000"/>
                </a:solidFill>
              </a:rPr>
              <a:t>active</a:t>
            </a:r>
            <a:r>
              <a:rPr lang="en-US" altLang="ja-JP" sz="2100"/>
              <a:t> list if:</a:t>
            </a:r>
          </a:p>
          <a:p>
            <a:pPr lvl="1">
              <a:lnSpc>
                <a:spcPct val="90000"/>
              </a:lnSpc>
            </a:pPr>
            <a:r>
              <a:rPr lang="en-US" altLang="en-US" sz="2000"/>
              <a:t>If higher-priority process is on </a:t>
            </a:r>
            <a:r>
              <a:rPr lang="en-US" altLang="en-US" sz="2000" i="1">
                <a:solidFill>
                  <a:srgbClr val="FF0000"/>
                </a:solidFill>
              </a:rPr>
              <a:t>expired</a:t>
            </a:r>
            <a:r>
              <a:rPr lang="en-US" altLang="en-US" sz="2000"/>
              <a:t> list</a:t>
            </a:r>
          </a:p>
          <a:p>
            <a:pPr lvl="1">
              <a:lnSpc>
                <a:spcPct val="90000"/>
              </a:lnSpc>
            </a:pPr>
            <a:r>
              <a:rPr lang="en-US" altLang="en-US" sz="2000"/>
              <a:t>If expired task has been waiting more than </a:t>
            </a:r>
            <a:r>
              <a:rPr lang="en-US" altLang="en-US" sz="2000" i="1">
                <a:solidFill>
                  <a:srgbClr val="FF0000"/>
                </a:solidFill>
              </a:rPr>
              <a:t>STARVATION_LIMIT</a:t>
            </a:r>
          </a:p>
          <a:p>
            <a:pPr>
              <a:lnSpc>
                <a:spcPct val="90000"/>
              </a:lnSpc>
            </a:pPr>
            <a:r>
              <a:rPr lang="en-US" altLang="en-US" sz="2100"/>
              <a:t>If there</a:t>
            </a:r>
            <a:r>
              <a:rPr lang="ja-JP" altLang="en-US" sz="2100">
                <a:latin typeface="Arial" panose="020B0604020202020204" pitchFamily="34" charset="0"/>
                <a:ea typeface="ＭＳ Ｐ明朝" panose="02020600040205080304" pitchFamily="18" charset="-128"/>
              </a:rPr>
              <a:t>’</a:t>
            </a:r>
            <a:r>
              <a:rPr lang="en-US" altLang="ja-JP" sz="2100"/>
              <a:t>s nothing else at that priority, it will run again immediately</a:t>
            </a:r>
          </a:p>
          <a:p>
            <a:pPr>
              <a:lnSpc>
                <a:spcPct val="90000"/>
              </a:lnSpc>
            </a:pPr>
            <a:r>
              <a:rPr lang="en-US" altLang="en-US" sz="2100"/>
              <a:t>Of course, by running so much, its bonus will go down, and so will its priority and its interactive status</a:t>
            </a:r>
          </a:p>
        </p:txBody>
      </p:sp>
      <p:sp>
        <p:nvSpPr>
          <p:cNvPr id="4" name="Slide Number Placeholder 4">
            <a:extLst>
              <a:ext uri="{FF2B5EF4-FFF2-40B4-BE49-F238E27FC236}">
                <a16:creationId xmlns:a16="http://schemas.microsoft.com/office/drawing/2014/main" id="{B6DE8F16-A5EB-474E-BA92-39E334E46BD8}"/>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AD5AAC7-4856-9A47-BB0D-B0EFFAAAF18E}" type="slidenum">
              <a:rPr lang="en-US" altLang="en-US" sz="1600">
                <a:solidFill>
                  <a:srgbClr val="7B9899"/>
                </a:solidFill>
              </a:rPr>
              <a:pPr eaLnBrk="1" hangingPunct="1"/>
              <a:t>31</a:t>
            </a:fld>
            <a:endParaRPr lang="en-US" altLang="en-US" sz="1600">
              <a:solidFill>
                <a:srgbClr val="7B9899"/>
              </a:solidFill>
            </a:endParaRPr>
          </a:p>
        </p:txBody>
      </p:sp>
    </p:spTree>
    <p:extLst>
      <p:ext uri="{BB962C8B-B14F-4D97-AF65-F5344CB8AC3E}">
        <p14:creationId xmlns:p14="http://schemas.microsoft.com/office/powerpoint/2010/main" val="296308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B6848C57-AD5B-9A48-9AEB-49E1C20FA150}"/>
              </a:ext>
            </a:extLst>
          </p:cNvPr>
          <p:cNvSpPr>
            <a:spLocks noGrp="1" noChangeArrowheads="1"/>
          </p:cNvSpPr>
          <p:nvPr>
            <p:ph type="title"/>
          </p:nvPr>
        </p:nvSpPr>
        <p:spPr/>
        <p:txBody>
          <a:bodyPr/>
          <a:lstStyle/>
          <a:p>
            <a:r>
              <a:rPr lang="en-US" altLang="en-US">
                <a:solidFill>
                  <a:srgbClr val="7B9899"/>
                </a:solidFill>
              </a:rPr>
              <a:t>Avoiding Starvation</a:t>
            </a:r>
          </a:p>
        </p:txBody>
      </p:sp>
      <p:sp>
        <p:nvSpPr>
          <p:cNvPr id="22531" name="Rectangle 3">
            <a:extLst>
              <a:ext uri="{FF2B5EF4-FFF2-40B4-BE49-F238E27FC236}">
                <a16:creationId xmlns:a16="http://schemas.microsoft.com/office/drawing/2014/main" id="{C74B8B5E-B49D-0F45-B2DA-E8C82E3B432E}"/>
              </a:ext>
            </a:extLst>
          </p:cNvPr>
          <p:cNvSpPr>
            <a:spLocks noGrp="1" noChangeArrowheads="1"/>
          </p:cNvSpPr>
          <p:nvPr>
            <p:ph idx="1"/>
          </p:nvPr>
        </p:nvSpPr>
        <p:spPr>
          <a:xfrm>
            <a:off x="1825625" y="1527175"/>
            <a:ext cx="8504238" cy="4572000"/>
          </a:xfrm>
        </p:spPr>
        <p:txBody>
          <a:bodyPr/>
          <a:lstStyle/>
          <a:p>
            <a:r>
              <a:rPr lang="en-US" altLang="en-US" sz="2600"/>
              <a:t>The system only runs processes from active queues, and puts them on expired queues when they use up their quanta</a:t>
            </a:r>
          </a:p>
          <a:p>
            <a:r>
              <a:rPr lang="en-US" altLang="en-US" sz="2600"/>
              <a:t>When a priority level of the active queue is empty, the scheduler looks for the next-highest priority queue</a:t>
            </a:r>
          </a:p>
          <a:p>
            <a:r>
              <a:rPr lang="en-US" altLang="en-US" sz="2600"/>
              <a:t>After running all of the active queues, the active and expired queues are swapped</a:t>
            </a:r>
          </a:p>
          <a:p>
            <a:r>
              <a:rPr lang="en-US" altLang="en-US" sz="2600"/>
              <a:t>There are pointers to the current arrays; at the end of a cycle, the pointers are switched</a:t>
            </a:r>
          </a:p>
        </p:txBody>
      </p:sp>
      <p:sp>
        <p:nvSpPr>
          <p:cNvPr id="4" name="Slide Number Placeholder 4">
            <a:extLst>
              <a:ext uri="{FF2B5EF4-FFF2-40B4-BE49-F238E27FC236}">
                <a16:creationId xmlns:a16="http://schemas.microsoft.com/office/drawing/2014/main" id="{DC7741C0-BC13-114B-91E5-303E6A413588}"/>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C0BFEF-8BAA-D443-8EB4-9D7479A1F998}" type="slidenum">
              <a:rPr lang="en-US" altLang="en-US" sz="1600">
                <a:solidFill>
                  <a:srgbClr val="7B9899"/>
                </a:solidFill>
              </a:rPr>
              <a:pPr eaLnBrk="1" hangingPunct="1"/>
              <a:t>32</a:t>
            </a:fld>
            <a:endParaRPr lang="en-US" altLang="en-US" sz="1600">
              <a:solidFill>
                <a:srgbClr val="7B9899"/>
              </a:solidFill>
            </a:endParaRPr>
          </a:p>
        </p:txBody>
      </p:sp>
    </p:spTree>
    <p:extLst>
      <p:ext uri="{BB962C8B-B14F-4D97-AF65-F5344CB8AC3E}">
        <p14:creationId xmlns:p14="http://schemas.microsoft.com/office/powerpoint/2010/main" val="2829508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E0C5DBF-3DB9-3D47-9755-820C15B7DD96}"/>
              </a:ext>
            </a:extLst>
          </p:cNvPr>
          <p:cNvSpPr>
            <a:spLocks noGrp="1" noChangeArrowheads="1"/>
          </p:cNvSpPr>
          <p:nvPr>
            <p:ph type="title"/>
          </p:nvPr>
        </p:nvSpPr>
        <p:spPr/>
        <p:txBody>
          <a:bodyPr/>
          <a:lstStyle/>
          <a:p>
            <a:r>
              <a:rPr lang="en-US" altLang="en-US">
                <a:solidFill>
                  <a:srgbClr val="7B9899"/>
                </a:solidFill>
              </a:rPr>
              <a:t>The Priority Arrays</a:t>
            </a:r>
          </a:p>
        </p:txBody>
      </p:sp>
      <p:sp>
        <p:nvSpPr>
          <p:cNvPr id="23555" name="Rectangle 3">
            <a:extLst>
              <a:ext uri="{FF2B5EF4-FFF2-40B4-BE49-F238E27FC236}">
                <a16:creationId xmlns:a16="http://schemas.microsoft.com/office/drawing/2014/main" id="{3844D7C1-A882-4E4A-AC7A-AEF907CD1665}"/>
              </a:ext>
            </a:extLst>
          </p:cNvPr>
          <p:cNvSpPr>
            <a:spLocks noGrp="1" noChangeArrowheads="1"/>
          </p:cNvSpPr>
          <p:nvPr>
            <p:ph idx="1"/>
          </p:nvPr>
        </p:nvSpPr>
        <p:spPr>
          <a:xfrm>
            <a:off x="1981200" y="1719263"/>
            <a:ext cx="8382000" cy="4411662"/>
          </a:xfrm>
        </p:spPr>
        <p:txBody>
          <a:bodyPr>
            <a:normAutofit fontScale="92500" lnSpcReduction="10000"/>
          </a:bodyPr>
          <a:lstStyle/>
          <a:p>
            <a:pPr>
              <a:lnSpc>
                <a:spcPct val="80000"/>
              </a:lnSpc>
              <a:buFont typeface="Wingdings" pitchFamily="2" charset="2"/>
              <a:buNone/>
            </a:pPr>
            <a:r>
              <a:rPr lang="en-US" altLang="en-US" sz="2100" b="1">
                <a:latin typeface="Courier New" panose="02070309020205020404" pitchFamily="49" charset="0"/>
              </a:rPr>
              <a:t>struct prio_array {</a:t>
            </a:r>
          </a:p>
          <a:p>
            <a:pPr>
              <a:lnSpc>
                <a:spcPct val="80000"/>
              </a:lnSpc>
              <a:buFont typeface="Wingdings" pitchFamily="2" charset="2"/>
              <a:buNone/>
            </a:pPr>
            <a:r>
              <a:rPr lang="en-US" altLang="en-US" sz="2100" b="1">
                <a:latin typeface="Courier New" panose="02070309020205020404" pitchFamily="49" charset="0"/>
              </a:rPr>
              <a:t>		unsigned int nr_active;</a:t>
            </a:r>
          </a:p>
          <a:p>
            <a:pPr>
              <a:lnSpc>
                <a:spcPct val="80000"/>
              </a:lnSpc>
              <a:buFont typeface="Wingdings" pitchFamily="2" charset="2"/>
              <a:buNone/>
            </a:pPr>
            <a:r>
              <a:rPr lang="en-US" altLang="en-US" sz="2100" b="1">
                <a:latin typeface="Courier New" panose="02070309020205020404" pitchFamily="49" charset="0"/>
              </a:rPr>
              <a:t>		unsigned long bitmap[5];</a:t>
            </a:r>
          </a:p>
          <a:p>
            <a:pPr>
              <a:lnSpc>
                <a:spcPct val="80000"/>
              </a:lnSpc>
              <a:buFont typeface="Wingdings" pitchFamily="2" charset="2"/>
              <a:buNone/>
            </a:pPr>
            <a:r>
              <a:rPr lang="en-US" altLang="en-US" sz="2100" b="1">
                <a:latin typeface="Courier New" panose="02070309020205020404" pitchFamily="49" charset="0"/>
              </a:rPr>
              <a:t>		struct list_head queue[140];</a:t>
            </a:r>
          </a:p>
          <a:p>
            <a:pPr>
              <a:lnSpc>
                <a:spcPct val="80000"/>
              </a:lnSpc>
              <a:buFont typeface="Wingdings" pitchFamily="2" charset="2"/>
              <a:buNone/>
            </a:pPr>
            <a:r>
              <a:rPr lang="en-US" altLang="en-US" sz="2100" b="1">
                <a:latin typeface="Courier New" panose="02070309020205020404" pitchFamily="49" charset="0"/>
              </a:rPr>
              <a:t>};</a:t>
            </a:r>
          </a:p>
          <a:p>
            <a:pPr>
              <a:lnSpc>
                <a:spcPct val="80000"/>
              </a:lnSpc>
              <a:buFont typeface="Wingdings" pitchFamily="2" charset="2"/>
              <a:buNone/>
            </a:pPr>
            <a:r>
              <a:rPr lang="en-US" altLang="en-US" sz="2100" b="1">
                <a:latin typeface="Courier New" panose="02070309020205020404" pitchFamily="49" charset="0"/>
              </a:rPr>
              <a:t>struct rq {</a:t>
            </a:r>
          </a:p>
          <a:p>
            <a:pPr>
              <a:lnSpc>
                <a:spcPct val="80000"/>
              </a:lnSpc>
              <a:buFont typeface="Wingdings" pitchFamily="2" charset="2"/>
              <a:buNone/>
            </a:pPr>
            <a:r>
              <a:rPr lang="en-US" altLang="en-US" sz="2100" b="1">
                <a:latin typeface="Courier New" panose="02070309020205020404" pitchFamily="49" charset="0"/>
              </a:rPr>
              <a:t>		spinlock_t lock;</a:t>
            </a:r>
          </a:p>
          <a:p>
            <a:pPr>
              <a:lnSpc>
                <a:spcPct val="80000"/>
              </a:lnSpc>
              <a:buFont typeface="Wingdings" pitchFamily="2" charset="2"/>
              <a:buNone/>
            </a:pPr>
            <a:r>
              <a:rPr lang="en-US" altLang="en-US" sz="2100" b="1">
                <a:latin typeface="Courier New" panose="02070309020205020404" pitchFamily="49" charset="0"/>
              </a:rPr>
              <a:t>		unsigned_long nr_running;</a:t>
            </a:r>
          </a:p>
          <a:p>
            <a:pPr>
              <a:lnSpc>
                <a:spcPct val="80000"/>
              </a:lnSpc>
              <a:buFont typeface="Wingdings" pitchFamily="2" charset="2"/>
              <a:buNone/>
            </a:pPr>
            <a:r>
              <a:rPr lang="en-US" altLang="en-US" sz="2100" b="1">
                <a:latin typeface="Courier New" panose="02070309020205020404" pitchFamily="49" charset="0"/>
              </a:rPr>
              <a:t>		struct prio_array *active, *expired;</a:t>
            </a:r>
          </a:p>
          <a:p>
            <a:pPr>
              <a:lnSpc>
                <a:spcPct val="80000"/>
              </a:lnSpc>
              <a:buFont typeface="Wingdings" pitchFamily="2" charset="2"/>
              <a:buNone/>
            </a:pPr>
            <a:r>
              <a:rPr lang="en-US" altLang="en-US" sz="2100" b="1">
                <a:latin typeface="Courier New" panose="02070309020205020404" pitchFamily="49" charset="0"/>
              </a:rPr>
              <a:t>		struct prio_array arrays[2];</a:t>
            </a:r>
          </a:p>
          <a:p>
            <a:pPr>
              <a:lnSpc>
                <a:spcPct val="80000"/>
              </a:lnSpc>
              <a:buFont typeface="Wingdings" pitchFamily="2" charset="2"/>
              <a:buNone/>
            </a:pPr>
            <a:r>
              <a:rPr lang="en-US" altLang="en-US" sz="2100" b="1">
                <a:latin typeface="Courier New" panose="02070309020205020404" pitchFamily="49" charset="0"/>
              </a:rPr>
              <a:t>		task_struct *curr, *idle;</a:t>
            </a:r>
          </a:p>
          <a:p>
            <a:pPr>
              <a:lnSpc>
                <a:spcPct val="80000"/>
              </a:lnSpc>
              <a:buFont typeface="Wingdings" pitchFamily="2" charset="2"/>
              <a:buNone/>
            </a:pPr>
            <a:r>
              <a:rPr lang="en-US" altLang="en-US" sz="2100" b="1">
                <a:latin typeface="Courier New" panose="02070309020205020404" pitchFamily="49" charset="0"/>
              </a:rPr>
              <a:t>		…</a:t>
            </a:r>
          </a:p>
          <a:p>
            <a:pPr>
              <a:lnSpc>
                <a:spcPct val="80000"/>
              </a:lnSpc>
              <a:buFont typeface="Wingdings" pitchFamily="2" charset="2"/>
              <a:buNone/>
            </a:pPr>
            <a:r>
              <a:rPr lang="en-US" altLang="en-US" sz="2100" b="1">
                <a:latin typeface="Courier New" panose="02070309020205020404" pitchFamily="49" charset="0"/>
              </a:rPr>
              <a:t>};</a:t>
            </a:r>
          </a:p>
          <a:p>
            <a:pPr>
              <a:lnSpc>
                <a:spcPct val="80000"/>
              </a:lnSpc>
              <a:buFont typeface="Wingdings" pitchFamily="2" charset="2"/>
              <a:buNone/>
            </a:pPr>
            <a:endParaRPr lang="en-US" altLang="en-US" sz="2100" b="1">
              <a:latin typeface="Courier New" panose="02070309020205020404" pitchFamily="49" charset="0"/>
            </a:endParaRPr>
          </a:p>
        </p:txBody>
      </p:sp>
      <p:sp>
        <p:nvSpPr>
          <p:cNvPr id="4" name="Slide Number Placeholder 4">
            <a:extLst>
              <a:ext uri="{FF2B5EF4-FFF2-40B4-BE49-F238E27FC236}">
                <a16:creationId xmlns:a16="http://schemas.microsoft.com/office/drawing/2014/main" id="{4AC58CA5-28F3-BF49-883A-31673F41587A}"/>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2F4B265-8D6C-6F4A-8A6A-CD6FA8156108}" type="slidenum">
              <a:rPr lang="en-US" altLang="en-US" sz="1600">
                <a:solidFill>
                  <a:srgbClr val="7B9899"/>
                </a:solidFill>
              </a:rPr>
              <a:pPr eaLnBrk="1" hangingPunct="1"/>
              <a:t>33</a:t>
            </a:fld>
            <a:endParaRPr lang="en-US" altLang="en-US" sz="1600">
              <a:solidFill>
                <a:srgbClr val="7B9899"/>
              </a:solidFill>
            </a:endParaRPr>
          </a:p>
        </p:txBody>
      </p:sp>
    </p:spTree>
    <p:extLst>
      <p:ext uri="{BB962C8B-B14F-4D97-AF65-F5344CB8AC3E}">
        <p14:creationId xmlns:p14="http://schemas.microsoft.com/office/powerpoint/2010/main" val="1626529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764DFC02-69F9-A945-9976-9C67E32F5DF3}"/>
              </a:ext>
            </a:extLst>
          </p:cNvPr>
          <p:cNvSpPr>
            <a:spLocks noGrp="1" noChangeArrowheads="1"/>
          </p:cNvSpPr>
          <p:nvPr>
            <p:ph type="title"/>
          </p:nvPr>
        </p:nvSpPr>
        <p:spPr/>
        <p:txBody>
          <a:bodyPr/>
          <a:lstStyle/>
          <a:p>
            <a:r>
              <a:rPr lang="en-US" altLang="en-US">
                <a:solidFill>
                  <a:srgbClr val="7B9899"/>
                </a:solidFill>
              </a:rPr>
              <a:t>Swapping Arrays</a:t>
            </a:r>
          </a:p>
        </p:txBody>
      </p:sp>
      <p:sp>
        <p:nvSpPr>
          <p:cNvPr id="24579" name="Rectangle 3">
            <a:extLst>
              <a:ext uri="{FF2B5EF4-FFF2-40B4-BE49-F238E27FC236}">
                <a16:creationId xmlns:a16="http://schemas.microsoft.com/office/drawing/2014/main" id="{173DCF29-8BE4-114D-B4BD-4EEDC50789DA}"/>
              </a:ext>
            </a:extLst>
          </p:cNvPr>
          <p:cNvSpPr>
            <a:spLocks noGrp="1" noChangeArrowheads="1"/>
          </p:cNvSpPr>
          <p:nvPr>
            <p:ph idx="1"/>
          </p:nvPr>
        </p:nvSpPr>
        <p:spPr>
          <a:xfrm>
            <a:off x="1825625" y="1527175"/>
            <a:ext cx="8504238" cy="4572000"/>
          </a:xfrm>
        </p:spPr>
        <p:txBody>
          <a:bodyPr/>
          <a:lstStyle/>
          <a:p>
            <a:pPr>
              <a:buFont typeface="Wingdings" pitchFamily="2" charset="2"/>
              <a:buNone/>
            </a:pPr>
            <a:r>
              <a:rPr lang="en-US" altLang="en-US" b="1">
                <a:latin typeface="Courier New" panose="02070309020205020404" pitchFamily="49" charset="0"/>
              </a:rPr>
              <a:t>struct prioarray *array = </a:t>
            </a:r>
          </a:p>
          <a:p>
            <a:pPr>
              <a:buFont typeface="Wingdings" pitchFamily="2" charset="2"/>
              <a:buNone/>
            </a:pPr>
            <a:r>
              <a:rPr lang="en-US" altLang="en-US" b="1">
                <a:latin typeface="Courier New" panose="02070309020205020404" pitchFamily="49" charset="0"/>
              </a:rPr>
              <a:t>		rq-&gt;active;</a:t>
            </a:r>
          </a:p>
          <a:p>
            <a:pPr>
              <a:buFont typeface="Wingdings" pitchFamily="2" charset="2"/>
              <a:buNone/>
            </a:pPr>
            <a:r>
              <a:rPr lang="en-US" altLang="en-US" b="1">
                <a:latin typeface="Courier New" panose="02070309020205020404" pitchFamily="49" charset="0"/>
              </a:rPr>
              <a:t>if (array-&gt;nr_active == 0) {</a:t>
            </a:r>
          </a:p>
          <a:p>
            <a:pPr>
              <a:buFont typeface="Wingdings" pitchFamily="2" charset="2"/>
              <a:buNone/>
            </a:pPr>
            <a:r>
              <a:rPr lang="en-US" altLang="en-US" b="1">
                <a:latin typeface="Courier New" panose="02070309020205020404" pitchFamily="49" charset="0"/>
              </a:rPr>
              <a:t>		rq-&gt;active = rq-&gt;expired;</a:t>
            </a:r>
          </a:p>
          <a:p>
            <a:pPr>
              <a:buFont typeface="Wingdings" pitchFamily="2" charset="2"/>
              <a:buNone/>
            </a:pPr>
            <a:r>
              <a:rPr lang="en-US" altLang="en-US" b="1">
                <a:latin typeface="Courier New" panose="02070309020205020404" pitchFamily="49" charset="0"/>
              </a:rPr>
              <a:t>		rq-&gt;expired = array;</a:t>
            </a:r>
          </a:p>
          <a:p>
            <a:pPr>
              <a:buFont typeface="Wingdings" pitchFamily="2" charset="2"/>
              <a:buNone/>
            </a:pPr>
            <a:r>
              <a:rPr lang="en-US" altLang="en-US" b="1">
                <a:latin typeface="Courier New" panose="02070309020205020404" pitchFamily="49" charset="0"/>
              </a:rPr>
              <a:t>}</a:t>
            </a:r>
          </a:p>
        </p:txBody>
      </p:sp>
      <p:sp>
        <p:nvSpPr>
          <p:cNvPr id="4" name="Slide Number Placeholder 4">
            <a:extLst>
              <a:ext uri="{FF2B5EF4-FFF2-40B4-BE49-F238E27FC236}">
                <a16:creationId xmlns:a16="http://schemas.microsoft.com/office/drawing/2014/main" id="{F5E84A8F-0A65-CF43-8353-5759F484F7D4}"/>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107229B-9DC4-A64E-90B3-95ED60284B69}" type="slidenum">
              <a:rPr lang="en-US" altLang="en-US" sz="1600">
                <a:solidFill>
                  <a:srgbClr val="7B9899"/>
                </a:solidFill>
              </a:rPr>
              <a:pPr eaLnBrk="1" hangingPunct="1"/>
              <a:t>34</a:t>
            </a:fld>
            <a:endParaRPr lang="en-US" altLang="en-US" sz="1600">
              <a:solidFill>
                <a:srgbClr val="7B9899"/>
              </a:solidFill>
            </a:endParaRPr>
          </a:p>
        </p:txBody>
      </p:sp>
    </p:spTree>
    <p:extLst>
      <p:ext uri="{BB962C8B-B14F-4D97-AF65-F5344CB8AC3E}">
        <p14:creationId xmlns:p14="http://schemas.microsoft.com/office/powerpoint/2010/main" val="3532005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AF62CAA-B245-9046-9C36-9D32A2235B62}"/>
              </a:ext>
            </a:extLst>
          </p:cNvPr>
          <p:cNvSpPr>
            <a:spLocks noGrp="1" noChangeArrowheads="1"/>
          </p:cNvSpPr>
          <p:nvPr>
            <p:ph type="title"/>
          </p:nvPr>
        </p:nvSpPr>
        <p:spPr/>
        <p:txBody>
          <a:bodyPr/>
          <a:lstStyle/>
          <a:p>
            <a:r>
              <a:rPr lang="en-US" altLang="en-US">
                <a:solidFill>
                  <a:srgbClr val="7B9899"/>
                </a:solidFill>
              </a:rPr>
              <a:t>Why Two Arrays?</a:t>
            </a:r>
          </a:p>
        </p:txBody>
      </p:sp>
      <p:sp>
        <p:nvSpPr>
          <p:cNvPr id="25603" name="Rectangle 3">
            <a:extLst>
              <a:ext uri="{FF2B5EF4-FFF2-40B4-BE49-F238E27FC236}">
                <a16:creationId xmlns:a16="http://schemas.microsoft.com/office/drawing/2014/main" id="{3F3BCD40-7D0E-AE4B-849A-2E2139FD166A}"/>
              </a:ext>
            </a:extLst>
          </p:cNvPr>
          <p:cNvSpPr>
            <a:spLocks noGrp="1" noChangeArrowheads="1"/>
          </p:cNvSpPr>
          <p:nvPr>
            <p:ph idx="1"/>
          </p:nvPr>
        </p:nvSpPr>
        <p:spPr>
          <a:xfrm>
            <a:off x="1825625" y="1527175"/>
            <a:ext cx="8504238" cy="4572000"/>
          </a:xfrm>
        </p:spPr>
        <p:txBody>
          <a:bodyPr/>
          <a:lstStyle/>
          <a:p>
            <a:r>
              <a:rPr lang="en-US" altLang="en-US"/>
              <a:t>Why is it done this way?</a:t>
            </a:r>
          </a:p>
          <a:p>
            <a:r>
              <a:rPr lang="en-US" altLang="en-US"/>
              <a:t>It avoids the need for traditional aging</a:t>
            </a:r>
          </a:p>
          <a:p>
            <a:r>
              <a:rPr lang="en-US" altLang="en-US"/>
              <a:t>Why is aging bad?</a:t>
            </a:r>
          </a:p>
          <a:p>
            <a:r>
              <a:rPr lang="en-US" altLang="en-US"/>
              <a:t>It</a:t>
            </a:r>
            <a:r>
              <a:rPr lang="ja-JP" altLang="en-US">
                <a:latin typeface="Arial" panose="020B0604020202020204" pitchFamily="34" charset="0"/>
                <a:ea typeface="ＭＳ Ｐ明朝" panose="02020600040205080304" pitchFamily="18" charset="-128"/>
              </a:rPr>
              <a:t>’</a:t>
            </a:r>
            <a:r>
              <a:rPr lang="en-US" altLang="ja-JP"/>
              <a:t>s O(n) at each clock tick</a:t>
            </a:r>
            <a:endParaRPr lang="en-US" altLang="en-US"/>
          </a:p>
        </p:txBody>
      </p:sp>
      <p:sp>
        <p:nvSpPr>
          <p:cNvPr id="4" name="Slide Number Placeholder 4">
            <a:extLst>
              <a:ext uri="{FF2B5EF4-FFF2-40B4-BE49-F238E27FC236}">
                <a16:creationId xmlns:a16="http://schemas.microsoft.com/office/drawing/2014/main" id="{541547A3-48F7-EA4F-B3CC-ED320508B455}"/>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9CE33F-ECF1-6248-8BB9-A858BFB92210}" type="slidenum">
              <a:rPr lang="en-US" altLang="en-US" sz="1600">
                <a:solidFill>
                  <a:srgbClr val="7B9899"/>
                </a:solidFill>
              </a:rPr>
              <a:pPr eaLnBrk="1" hangingPunct="1"/>
              <a:t>35</a:t>
            </a:fld>
            <a:endParaRPr lang="en-US" altLang="en-US" sz="1600">
              <a:solidFill>
                <a:srgbClr val="7B9899"/>
              </a:solidFill>
            </a:endParaRPr>
          </a:p>
        </p:txBody>
      </p:sp>
    </p:spTree>
    <p:extLst>
      <p:ext uri="{BB962C8B-B14F-4D97-AF65-F5344CB8AC3E}">
        <p14:creationId xmlns:p14="http://schemas.microsoft.com/office/powerpoint/2010/main" val="2758966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F3F13149-FF8D-8B49-8737-D844ED506F53}"/>
              </a:ext>
            </a:extLst>
          </p:cNvPr>
          <p:cNvSpPr>
            <a:spLocks noGrp="1" noChangeArrowheads="1"/>
          </p:cNvSpPr>
          <p:nvPr>
            <p:ph type="title"/>
          </p:nvPr>
        </p:nvSpPr>
        <p:spPr/>
        <p:txBody>
          <a:bodyPr/>
          <a:lstStyle/>
          <a:p>
            <a:r>
              <a:rPr lang="en-US" altLang="en-US">
                <a:solidFill>
                  <a:srgbClr val="7B9899"/>
                </a:solidFill>
              </a:rPr>
              <a:t>The Traditional Algorithm</a:t>
            </a:r>
          </a:p>
        </p:txBody>
      </p:sp>
      <p:sp>
        <p:nvSpPr>
          <p:cNvPr id="26627" name="Rectangle 3">
            <a:extLst>
              <a:ext uri="{FF2B5EF4-FFF2-40B4-BE49-F238E27FC236}">
                <a16:creationId xmlns:a16="http://schemas.microsoft.com/office/drawing/2014/main" id="{D978EF52-6CB5-C341-8856-6BACF31963B4}"/>
              </a:ext>
            </a:extLst>
          </p:cNvPr>
          <p:cNvSpPr>
            <a:spLocks noGrp="1" noChangeArrowheads="1"/>
          </p:cNvSpPr>
          <p:nvPr>
            <p:ph idx="1"/>
          </p:nvPr>
        </p:nvSpPr>
        <p:spPr>
          <a:xfrm>
            <a:off x="1825625" y="1527175"/>
            <a:ext cx="8504238" cy="4572000"/>
          </a:xfrm>
        </p:spPr>
        <p:txBody>
          <a:bodyPr>
            <a:normAutofit lnSpcReduction="10000"/>
          </a:bodyPr>
          <a:lstStyle/>
          <a:p>
            <a:pPr>
              <a:buFont typeface="Wingdings" pitchFamily="2" charset="2"/>
              <a:buNone/>
            </a:pPr>
            <a:r>
              <a:rPr lang="en-US" altLang="en-US" sz="2600" b="1">
                <a:latin typeface="Courier New" panose="02070309020205020404" pitchFamily="49" charset="0"/>
              </a:rPr>
              <a:t>for(pp = proc; pp &lt; proc+NPROC; pp++) {</a:t>
            </a:r>
          </a:p>
          <a:p>
            <a:pPr>
              <a:buFont typeface="Wingdings" pitchFamily="2" charset="2"/>
              <a:buNone/>
            </a:pPr>
            <a:r>
              <a:rPr lang="en-US" altLang="en-US" sz="2600" b="1">
                <a:latin typeface="Courier New" panose="02070309020205020404" pitchFamily="49" charset="0"/>
              </a:rPr>
              <a:t>		if (pp-&gt;prio != MAX)</a:t>
            </a:r>
          </a:p>
          <a:p>
            <a:pPr>
              <a:buFont typeface="Wingdings" pitchFamily="2" charset="2"/>
              <a:buNone/>
            </a:pPr>
            <a:r>
              <a:rPr lang="en-US" altLang="en-US" sz="2600" b="1">
                <a:latin typeface="Courier New" panose="02070309020205020404" pitchFamily="49" charset="0"/>
              </a:rPr>
              <a:t>				pp-&gt;prio++;</a:t>
            </a:r>
          </a:p>
          <a:p>
            <a:pPr>
              <a:buFont typeface="Wingdings" pitchFamily="2" charset="2"/>
              <a:buNone/>
            </a:pPr>
            <a:r>
              <a:rPr lang="en-US" altLang="en-US" sz="2600" b="1">
                <a:latin typeface="Courier New" panose="02070309020205020404" pitchFamily="49" charset="0"/>
              </a:rPr>
              <a:t>		if (pp-&gt;prio &gt; curproc-&gt;prio)</a:t>
            </a:r>
          </a:p>
          <a:p>
            <a:pPr>
              <a:buFont typeface="Wingdings" pitchFamily="2" charset="2"/>
              <a:buNone/>
            </a:pPr>
            <a:r>
              <a:rPr lang="en-US" altLang="en-US" sz="2600" b="1">
                <a:latin typeface="Courier New" panose="02070309020205020404" pitchFamily="49" charset="0"/>
              </a:rPr>
              <a:t>				reschedule();</a:t>
            </a:r>
          </a:p>
          <a:p>
            <a:pPr>
              <a:buFont typeface="Wingdings" pitchFamily="2" charset="2"/>
              <a:buNone/>
            </a:pPr>
            <a:r>
              <a:rPr lang="en-US" altLang="en-US" sz="2600" b="1">
                <a:latin typeface="Courier New" panose="02070309020205020404" pitchFamily="49" charset="0"/>
              </a:rPr>
              <a:t>}</a:t>
            </a:r>
          </a:p>
          <a:p>
            <a:pPr>
              <a:buFont typeface="Wingdings" pitchFamily="2" charset="2"/>
              <a:buNone/>
            </a:pPr>
            <a:r>
              <a:rPr lang="en-US" altLang="en-US" sz="2600"/>
              <a:t>Every process is examined, quite frequently (This code is taken almost verbatim from 6</a:t>
            </a:r>
            <a:r>
              <a:rPr lang="en-US" altLang="en-US" sz="2600" baseline="30000"/>
              <a:t>th</a:t>
            </a:r>
            <a:r>
              <a:rPr lang="en-US" altLang="en-US" sz="2600"/>
              <a:t> Edition Unix, circa 1976.)</a:t>
            </a:r>
          </a:p>
        </p:txBody>
      </p:sp>
      <p:sp>
        <p:nvSpPr>
          <p:cNvPr id="4" name="Slide Number Placeholder 4">
            <a:extLst>
              <a:ext uri="{FF2B5EF4-FFF2-40B4-BE49-F238E27FC236}">
                <a16:creationId xmlns:a16="http://schemas.microsoft.com/office/drawing/2014/main" id="{1510FF88-D237-0340-B4D3-4612B2B857A5}"/>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8FA1E2D-6FE3-2F41-BAFD-DA11B547B54F}" type="slidenum">
              <a:rPr lang="en-US" altLang="en-US" sz="1600">
                <a:solidFill>
                  <a:srgbClr val="7B9899"/>
                </a:solidFill>
              </a:rPr>
              <a:pPr eaLnBrk="1" hangingPunct="1"/>
              <a:t>36</a:t>
            </a:fld>
            <a:endParaRPr lang="en-US" altLang="en-US" sz="1600">
              <a:solidFill>
                <a:srgbClr val="7B9899"/>
              </a:solidFill>
            </a:endParaRPr>
          </a:p>
        </p:txBody>
      </p:sp>
    </p:spTree>
    <p:extLst>
      <p:ext uri="{BB962C8B-B14F-4D97-AF65-F5344CB8AC3E}">
        <p14:creationId xmlns:p14="http://schemas.microsoft.com/office/powerpoint/2010/main" val="2981303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0AE8D255-4C82-2A4C-8AB5-CB6A6F834674}"/>
              </a:ext>
            </a:extLst>
          </p:cNvPr>
          <p:cNvSpPr>
            <a:spLocks noGrp="1" noChangeArrowheads="1"/>
          </p:cNvSpPr>
          <p:nvPr>
            <p:ph type="title"/>
          </p:nvPr>
        </p:nvSpPr>
        <p:spPr/>
        <p:txBody>
          <a:bodyPr/>
          <a:lstStyle/>
          <a:p>
            <a:r>
              <a:rPr lang="en-US" altLang="en-US">
                <a:solidFill>
                  <a:srgbClr val="7B9899"/>
                </a:solidFill>
              </a:rPr>
              <a:t>Linux is More Efficient</a:t>
            </a:r>
          </a:p>
        </p:txBody>
      </p:sp>
      <p:sp>
        <p:nvSpPr>
          <p:cNvPr id="27651" name="Rectangle 3">
            <a:extLst>
              <a:ext uri="{FF2B5EF4-FFF2-40B4-BE49-F238E27FC236}">
                <a16:creationId xmlns:a16="http://schemas.microsoft.com/office/drawing/2014/main" id="{1EA4465D-18BB-2842-BF08-21D6807F41D7}"/>
              </a:ext>
            </a:extLst>
          </p:cNvPr>
          <p:cNvSpPr>
            <a:spLocks noGrp="1" noChangeArrowheads="1"/>
          </p:cNvSpPr>
          <p:nvPr>
            <p:ph idx="1"/>
          </p:nvPr>
        </p:nvSpPr>
        <p:spPr>
          <a:xfrm>
            <a:off x="1825625" y="1527175"/>
            <a:ext cx="8504238" cy="4572000"/>
          </a:xfrm>
        </p:spPr>
        <p:txBody>
          <a:bodyPr/>
          <a:lstStyle/>
          <a:p>
            <a:r>
              <a:rPr lang="en-US" altLang="en-US"/>
              <a:t>Processes are touched only when they start or stop running</a:t>
            </a:r>
          </a:p>
          <a:p>
            <a:r>
              <a:rPr lang="en-US" altLang="en-US"/>
              <a:t>That</a:t>
            </a:r>
            <a:r>
              <a:rPr lang="ja-JP" altLang="en-US">
                <a:latin typeface="Arial" panose="020B0604020202020204" pitchFamily="34" charset="0"/>
                <a:ea typeface="ＭＳ Ｐ明朝" panose="02020600040205080304" pitchFamily="18" charset="-128"/>
              </a:rPr>
              <a:t>’</a:t>
            </a:r>
            <a:r>
              <a:rPr lang="en-US" altLang="ja-JP"/>
              <a:t>s when we recalculate priorities, bonuses, quanta, and interactive status</a:t>
            </a:r>
          </a:p>
          <a:p>
            <a:r>
              <a:rPr lang="en-US" altLang="en-US"/>
              <a:t>There are no loops over all processes or even over all runnable processes</a:t>
            </a:r>
          </a:p>
        </p:txBody>
      </p:sp>
      <p:sp>
        <p:nvSpPr>
          <p:cNvPr id="4" name="Slide Number Placeholder 4">
            <a:extLst>
              <a:ext uri="{FF2B5EF4-FFF2-40B4-BE49-F238E27FC236}">
                <a16:creationId xmlns:a16="http://schemas.microsoft.com/office/drawing/2014/main" id="{5E4CB5DD-426E-EB4D-A92F-881C187609D4}"/>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5600320-2AF4-6542-A0B1-6CA21BD8E79C}" type="slidenum">
              <a:rPr lang="en-US" altLang="en-US" sz="1600">
                <a:solidFill>
                  <a:srgbClr val="7B9899"/>
                </a:solidFill>
              </a:rPr>
              <a:pPr eaLnBrk="1" hangingPunct="1"/>
              <a:t>37</a:t>
            </a:fld>
            <a:endParaRPr lang="en-US" altLang="en-US" sz="1600">
              <a:solidFill>
                <a:srgbClr val="7B9899"/>
              </a:solidFill>
            </a:endParaRPr>
          </a:p>
        </p:txBody>
      </p:sp>
    </p:spTree>
    <p:extLst>
      <p:ext uri="{BB962C8B-B14F-4D97-AF65-F5344CB8AC3E}">
        <p14:creationId xmlns:p14="http://schemas.microsoft.com/office/powerpoint/2010/main" val="4146582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45E9D02-8AF4-5448-96AC-66F5DEB92E11}"/>
              </a:ext>
            </a:extLst>
          </p:cNvPr>
          <p:cNvSpPr>
            <a:spLocks noGrp="1" noChangeArrowheads="1"/>
          </p:cNvSpPr>
          <p:nvPr>
            <p:ph type="title"/>
          </p:nvPr>
        </p:nvSpPr>
        <p:spPr/>
        <p:txBody>
          <a:bodyPr/>
          <a:lstStyle/>
          <a:p>
            <a:r>
              <a:rPr lang="en-US" altLang="en-US">
                <a:solidFill>
                  <a:srgbClr val="7B9899"/>
                </a:solidFill>
              </a:rPr>
              <a:t>Real-Time Scheduling</a:t>
            </a:r>
          </a:p>
        </p:txBody>
      </p:sp>
      <p:sp>
        <p:nvSpPr>
          <p:cNvPr id="28675" name="Rectangle 3">
            <a:extLst>
              <a:ext uri="{FF2B5EF4-FFF2-40B4-BE49-F238E27FC236}">
                <a16:creationId xmlns:a16="http://schemas.microsoft.com/office/drawing/2014/main" id="{40A258E9-5D04-1D44-9D01-029384D7D956}"/>
              </a:ext>
            </a:extLst>
          </p:cNvPr>
          <p:cNvSpPr>
            <a:spLocks noGrp="1" noChangeArrowheads="1"/>
          </p:cNvSpPr>
          <p:nvPr>
            <p:ph idx="1"/>
          </p:nvPr>
        </p:nvSpPr>
        <p:spPr>
          <a:xfrm>
            <a:off x="1825625" y="1527175"/>
            <a:ext cx="8504238" cy="4572000"/>
          </a:xfrm>
        </p:spPr>
        <p:txBody>
          <a:bodyPr/>
          <a:lstStyle/>
          <a:p>
            <a:r>
              <a:rPr lang="en-US" altLang="en-US" sz="2600"/>
              <a:t>Linux has soft real-time scheduling</a:t>
            </a:r>
          </a:p>
          <a:p>
            <a:pPr lvl="1"/>
            <a:r>
              <a:rPr lang="en-US" altLang="en-US"/>
              <a:t>No hard real-time guarantees</a:t>
            </a:r>
          </a:p>
          <a:p>
            <a:r>
              <a:rPr lang="en-US" altLang="en-US" sz="2600"/>
              <a:t>All real-time processes are higher priority than any conventional processes</a:t>
            </a:r>
          </a:p>
          <a:p>
            <a:r>
              <a:rPr lang="en-US" altLang="en-US" sz="2600"/>
              <a:t>Processes with priorities [0, 99] are real-time</a:t>
            </a:r>
          </a:p>
          <a:p>
            <a:pPr lvl="1"/>
            <a:r>
              <a:rPr lang="en-GB" altLang="en-US"/>
              <a:t>saved in </a:t>
            </a:r>
            <a:r>
              <a:rPr lang="en-GB" altLang="en-US" i="1">
                <a:solidFill>
                  <a:srgbClr val="FF0000"/>
                </a:solidFill>
              </a:rPr>
              <a:t>rt_priority</a:t>
            </a:r>
            <a:r>
              <a:rPr lang="en-GB" altLang="en-US"/>
              <a:t> in the </a:t>
            </a:r>
            <a:r>
              <a:rPr lang="en-GB" altLang="en-US" i="1">
                <a:solidFill>
                  <a:srgbClr val="FF0000"/>
                </a:solidFill>
              </a:rPr>
              <a:t>task_struct</a:t>
            </a:r>
          </a:p>
          <a:p>
            <a:pPr lvl="1">
              <a:lnSpc>
                <a:spcPct val="93000"/>
              </a:lnSpc>
            </a:pPr>
            <a:r>
              <a:rPr lang="en-GB" altLang="en-US"/>
              <a:t>scheduling priority of a real time task is: 99 - </a:t>
            </a:r>
            <a:r>
              <a:rPr lang="en-GB" altLang="en-US" i="1">
                <a:solidFill>
                  <a:srgbClr val="FF0000"/>
                </a:solidFill>
              </a:rPr>
              <a:t>rt_priority</a:t>
            </a:r>
            <a:endParaRPr lang="en-US" altLang="en-US"/>
          </a:p>
          <a:p>
            <a:r>
              <a:rPr lang="en-US" altLang="en-US" sz="2600"/>
              <a:t>Process can be converted to real-time via </a:t>
            </a:r>
            <a:r>
              <a:rPr lang="en-US" altLang="en-US" sz="2600" i="1">
                <a:solidFill>
                  <a:srgbClr val="0000FF"/>
                </a:solidFill>
              </a:rPr>
              <a:t>sched_setscheduler</a:t>
            </a:r>
            <a:r>
              <a:rPr lang="en-US" altLang="en-US" sz="2600"/>
              <a:t> system call</a:t>
            </a:r>
          </a:p>
        </p:txBody>
      </p:sp>
      <p:sp>
        <p:nvSpPr>
          <p:cNvPr id="4" name="Slide Number Placeholder 4">
            <a:extLst>
              <a:ext uri="{FF2B5EF4-FFF2-40B4-BE49-F238E27FC236}">
                <a16:creationId xmlns:a16="http://schemas.microsoft.com/office/drawing/2014/main" id="{8F5DEAE1-3031-FB4E-8276-AE1EDC064ADC}"/>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1010039-6ADA-4749-9B99-893F48FA0B55}" type="slidenum">
              <a:rPr lang="en-US" altLang="en-US" sz="1600">
                <a:solidFill>
                  <a:srgbClr val="7B9899"/>
                </a:solidFill>
              </a:rPr>
              <a:pPr eaLnBrk="1" hangingPunct="1"/>
              <a:t>38</a:t>
            </a:fld>
            <a:endParaRPr lang="en-US" altLang="en-US" sz="1600">
              <a:solidFill>
                <a:srgbClr val="7B9899"/>
              </a:solidFill>
            </a:endParaRPr>
          </a:p>
        </p:txBody>
      </p:sp>
    </p:spTree>
    <p:extLst>
      <p:ext uri="{BB962C8B-B14F-4D97-AF65-F5344CB8AC3E}">
        <p14:creationId xmlns:p14="http://schemas.microsoft.com/office/powerpoint/2010/main" val="771308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77C120F5-093A-844C-8ABD-8E8A66807671}"/>
              </a:ext>
            </a:extLst>
          </p:cNvPr>
          <p:cNvSpPr>
            <a:spLocks noGrp="1" noChangeArrowheads="1"/>
          </p:cNvSpPr>
          <p:nvPr>
            <p:ph type="title"/>
          </p:nvPr>
        </p:nvSpPr>
        <p:spPr/>
        <p:txBody>
          <a:bodyPr/>
          <a:lstStyle/>
          <a:p>
            <a:r>
              <a:rPr lang="en-US" altLang="en-US">
                <a:solidFill>
                  <a:srgbClr val="7B9899"/>
                </a:solidFill>
              </a:rPr>
              <a:t>Real-Time Policies</a:t>
            </a:r>
          </a:p>
        </p:txBody>
      </p:sp>
      <p:sp>
        <p:nvSpPr>
          <p:cNvPr id="29699" name="Rectangle 3">
            <a:extLst>
              <a:ext uri="{FF2B5EF4-FFF2-40B4-BE49-F238E27FC236}">
                <a16:creationId xmlns:a16="http://schemas.microsoft.com/office/drawing/2014/main" id="{2F8915AE-E1A9-144E-9E3D-3F78132D4C3C}"/>
              </a:ext>
            </a:extLst>
          </p:cNvPr>
          <p:cNvSpPr>
            <a:spLocks noGrp="1" noChangeArrowheads="1"/>
          </p:cNvSpPr>
          <p:nvPr>
            <p:ph idx="1"/>
          </p:nvPr>
        </p:nvSpPr>
        <p:spPr>
          <a:xfrm>
            <a:off x="1825625" y="1527175"/>
            <a:ext cx="8504238" cy="4572000"/>
          </a:xfrm>
        </p:spPr>
        <p:txBody>
          <a:bodyPr/>
          <a:lstStyle/>
          <a:p>
            <a:r>
              <a:rPr lang="en-US" altLang="en-US" sz="2600"/>
              <a:t>First-in, first-out: </a:t>
            </a:r>
            <a:r>
              <a:rPr lang="en-GB" altLang="en-US" sz="2600">
                <a:solidFill>
                  <a:srgbClr val="FF0000"/>
                </a:solidFill>
              </a:rPr>
              <a:t>SCHED_FIFO</a:t>
            </a:r>
          </a:p>
          <a:p>
            <a:pPr lvl="1"/>
            <a:r>
              <a:rPr lang="en-US" altLang="en-US"/>
              <a:t>Static priority</a:t>
            </a:r>
          </a:p>
          <a:p>
            <a:pPr lvl="1"/>
            <a:r>
              <a:rPr lang="en-US" altLang="en-US"/>
              <a:t>Process is only preempted for a higher-priority process </a:t>
            </a:r>
          </a:p>
          <a:p>
            <a:pPr lvl="1"/>
            <a:r>
              <a:rPr lang="en-US" altLang="en-US"/>
              <a:t>No time quanta; it runs until it blocks or yields voluntarily</a:t>
            </a:r>
          </a:p>
          <a:p>
            <a:pPr lvl="1"/>
            <a:r>
              <a:rPr lang="en-US" altLang="en-US"/>
              <a:t>RR within same priority level</a:t>
            </a:r>
          </a:p>
          <a:p>
            <a:r>
              <a:rPr lang="en-US" altLang="en-US" sz="2600"/>
              <a:t>Round-robin: </a:t>
            </a:r>
            <a:r>
              <a:rPr lang="en-GB" altLang="en-US" sz="2600">
                <a:solidFill>
                  <a:srgbClr val="FF0000"/>
                </a:solidFill>
              </a:rPr>
              <a:t>SCHED_RR</a:t>
            </a:r>
            <a:endParaRPr lang="en-US" altLang="en-US" sz="2600"/>
          </a:p>
          <a:p>
            <a:pPr lvl="1"/>
            <a:r>
              <a:rPr lang="en-US" altLang="en-US"/>
              <a:t>As above but with a time quanta (800 ms)</a:t>
            </a:r>
          </a:p>
          <a:p>
            <a:r>
              <a:rPr lang="en-GB" altLang="en-US" sz="2600"/>
              <a:t>Normal processes have </a:t>
            </a:r>
            <a:r>
              <a:rPr lang="en-GB" altLang="en-US" sz="2600">
                <a:solidFill>
                  <a:srgbClr val="FF0000"/>
                </a:solidFill>
              </a:rPr>
              <a:t>SCHED_OTHER</a:t>
            </a:r>
            <a:r>
              <a:rPr lang="en-GB" altLang="en-US" sz="2600"/>
              <a:t> scheduling policy</a:t>
            </a:r>
            <a:endParaRPr lang="en-US" altLang="en-US" sz="2600"/>
          </a:p>
        </p:txBody>
      </p:sp>
      <p:sp>
        <p:nvSpPr>
          <p:cNvPr id="4" name="Slide Number Placeholder 4">
            <a:extLst>
              <a:ext uri="{FF2B5EF4-FFF2-40B4-BE49-F238E27FC236}">
                <a16:creationId xmlns:a16="http://schemas.microsoft.com/office/drawing/2014/main" id="{26932C01-4364-C948-9B76-DE9221691AB9}"/>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0B9C4AF-1217-8B47-8979-79C9693469AC}" type="slidenum">
              <a:rPr lang="en-US" altLang="en-US" sz="1600">
                <a:solidFill>
                  <a:srgbClr val="7B9899"/>
                </a:solidFill>
              </a:rPr>
              <a:pPr eaLnBrk="1" hangingPunct="1"/>
              <a:t>39</a:t>
            </a:fld>
            <a:endParaRPr lang="en-US" altLang="en-US" sz="1600">
              <a:solidFill>
                <a:srgbClr val="7B9899"/>
              </a:solidFill>
            </a:endParaRPr>
          </a:p>
        </p:txBody>
      </p:sp>
    </p:spTree>
    <p:extLst>
      <p:ext uri="{BB962C8B-B14F-4D97-AF65-F5344CB8AC3E}">
        <p14:creationId xmlns:p14="http://schemas.microsoft.com/office/powerpoint/2010/main" val="363262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Schedulers: 2.4</a:t>
            </a:r>
          </a:p>
        </p:txBody>
      </p:sp>
      <p:sp>
        <p:nvSpPr>
          <p:cNvPr id="3" name="Content Placeholder 2"/>
          <p:cNvSpPr>
            <a:spLocks noGrp="1"/>
          </p:cNvSpPr>
          <p:nvPr>
            <p:ph idx="1"/>
          </p:nvPr>
        </p:nvSpPr>
        <p:spPr/>
        <p:txBody>
          <a:bodyPr>
            <a:normAutofit/>
          </a:bodyPr>
          <a:lstStyle/>
          <a:p>
            <a:r>
              <a:rPr lang="en-US" dirty="0"/>
              <a:t>Static priority:</a:t>
            </a:r>
          </a:p>
          <a:p>
            <a:pPr lvl="1"/>
            <a:r>
              <a:rPr lang="en-US" dirty="0"/>
              <a:t>The maximum size of the time slice a process should be allowed before being forced to allow other processes to compete for the CPU.</a:t>
            </a:r>
          </a:p>
          <a:p>
            <a:r>
              <a:rPr lang="en-US" dirty="0"/>
              <a:t>Dynamic priority:</a:t>
            </a:r>
          </a:p>
          <a:p>
            <a:pPr lvl="1"/>
            <a:r>
              <a:rPr lang="en-US" dirty="0"/>
              <a:t>The amount of time remaining in this time slice; declines with time as long as the process has the CPU.</a:t>
            </a:r>
          </a:p>
        </p:txBody>
      </p:sp>
    </p:spTree>
    <p:extLst>
      <p:ext uri="{BB962C8B-B14F-4D97-AF65-F5344CB8AC3E}">
        <p14:creationId xmlns:p14="http://schemas.microsoft.com/office/powerpoint/2010/main" val="373663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4F100C12-CDEA-C04B-BE7F-6146B2A34382}"/>
              </a:ext>
            </a:extLst>
          </p:cNvPr>
          <p:cNvSpPr>
            <a:spLocks noGrp="1" noChangeArrowheads="1"/>
          </p:cNvSpPr>
          <p:nvPr>
            <p:ph type="title"/>
          </p:nvPr>
        </p:nvSpPr>
        <p:spPr/>
        <p:txBody>
          <a:bodyPr/>
          <a:lstStyle/>
          <a:p>
            <a:r>
              <a:rPr lang="en-US" altLang="en-US">
                <a:solidFill>
                  <a:srgbClr val="7B9899"/>
                </a:solidFill>
              </a:rPr>
              <a:t>Multiprocessor Scheduling</a:t>
            </a:r>
          </a:p>
        </p:txBody>
      </p:sp>
      <p:sp>
        <p:nvSpPr>
          <p:cNvPr id="30723" name="Rectangle 3">
            <a:extLst>
              <a:ext uri="{FF2B5EF4-FFF2-40B4-BE49-F238E27FC236}">
                <a16:creationId xmlns:a16="http://schemas.microsoft.com/office/drawing/2014/main" id="{C46D9A98-D11A-5942-8E6A-F45D13CF030F}"/>
              </a:ext>
            </a:extLst>
          </p:cNvPr>
          <p:cNvSpPr>
            <a:spLocks noGrp="1" noChangeArrowheads="1"/>
          </p:cNvSpPr>
          <p:nvPr>
            <p:ph idx="1"/>
          </p:nvPr>
        </p:nvSpPr>
        <p:spPr>
          <a:xfrm>
            <a:off x="1825625" y="1527175"/>
            <a:ext cx="8504238" cy="4572000"/>
          </a:xfrm>
        </p:spPr>
        <p:txBody>
          <a:bodyPr/>
          <a:lstStyle/>
          <a:p>
            <a:r>
              <a:rPr lang="en-US" altLang="en-US" sz="2600"/>
              <a:t>Each processor has a separate run queue </a:t>
            </a:r>
          </a:p>
          <a:p>
            <a:r>
              <a:rPr lang="en-US" altLang="en-US" sz="2600"/>
              <a:t>Each processor only selects processes from its own queue to run</a:t>
            </a:r>
          </a:p>
          <a:p>
            <a:r>
              <a:rPr lang="en-US" altLang="en-US" sz="2600"/>
              <a:t>Yes, it</a:t>
            </a:r>
            <a:r>
              <a:rPr lang="ja-JP" altLang="en-US" sz="2600">
                <a:latin typeface="Arial" panose="020B0604020202020204" pitchFamily="34" charset="0"/>
                <a:ea typeface="ＭＳ Ｐ明朝" panose="02020600040205080304" pitchFamily="18" charset="-128"/>
              </a:rPr>
              <a:t>’</a:t>
            </a:r>
            <a:r>
              <a:rPr lang="en-US" altLang="ja-JP" sz="2600"/>
              <a:t>s possible for one processor to be idle while others have jobs waiting in their run queues</a:t>
            </a:r>
          </a:p>
          <a:p>
            <a:r>
              <a:rPr lang="en-US" altLang="en-US" sz="2600"/>
              <a:t>Periodically, the queues are rebalanced: if one processor</a:t>
            </a:r>
            <a:r>
              <a:rPr lang="ja-JP" altLang="en-US" sz="2600">
                <a:latin typeface="Arial" panose="020B0604020202020204" pitchFamily="34" charset="0"/>
                <a:ea typeface="ＭＳ Ｐ明朝" panose="02020600040205080304" pitchFamily="18" charset="-128"/>
              </a:rPr>
              <a:t>’</a:t>
            </a:r>
            <a:r>
              <a:rPr lang="en-US" altLang="ja-JP" sz="2600"/>
              <a:t>s run queue is too long, some processes are moved from it to another processor</a:t>
            </a:r>
            <a:r>
              <a:rPr lang="ja-JP" altLang="en-US" sz="2600">
                <a:latin typeface="Arial" panose="020B0604020202020204" pitchFamily="34" charset="0"/>
                <a:ea typeface="ＭＳ Ｐ明朝" panose="02020600040205080304" pitchFamily="18" charset="-128"/>
              </a:rPr>
              <a:t>’</a:t>
            </a:r>
            <a:r>
              <a:rPr lang="en-US" altLang="ja-JP" sz="2600"/>
              <a:t>s queue</a:t>
            </a:r>
            <a:endParaRPr lang="en-US" altLang="en-US" sz="2600"/>
          </a:p>
        </p:txBody>
      </p:sp>
      <p:sp>
        <p:nvSpPr>
          <p:cNvPr id="4" name="Slide Number Placeholder 4">
            <a:extLst>
              <a:ext uri="{FF2B5EF4-FFF2-40B4-BE49-F238E27FC236}">
                <a16:creationId xmlns:a16="http://schemas.microsoft.com/office/drawing/2014/main" id="{133ABC7B-3A50-8E47-A12C-4A11377834BB}"/>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8BDB7B-D560-E347-A376-741F624B2E90}" type="slidenum">
              <a:rPr lang="en-US" altLang="en-US" sz="1600">
                <a:solidFill>
                  <a:srgbClr val="7B9899"/>
                </a:solidFill>
              </a:rPr>
              <a:pPr eaLnBrk="1" hangingPunct="1"/>
              <a:t>40</a:t>
            </a:fld>
            <a:endParaRPr lang="en-US" altLang="en-US" sz="1600">
              <a:solidFill>
                <a:srgbClr val="7B9899"/>
              </a:solidFill>
            </a:endParaRPr>
          </a:p>
        </p:txBody>
      </p:sp>
    </p:spTree>
    <p:extLst>
      <p:ext uri="{BB962C8B-B14F-4D97-AF65-F5344CB8AC3E}">
        <p14:creationId xmlns:p14="http://schemas.microsoft.com/office/powerpoint/2010/main" val="1976309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2BAF6640-873F-E948-8E69-C59797A339B5}"/>
              </a:ext>
            </a:extLst>
          </p:cNvPr>
          <p:cNvSpPr>
            <a:spLocks noGrp="1" noChangeArrowheads="1"/>
          </p:cNvSpPr>
          <p:nvPr>
            <p:ph type="title"/>
          </p:nvPr>
        </p:nvSpPr>
        <p:spPr/>
        <p:txBody>
          <a:bodyPr/>
          <a:lstStyle/>
          <a:p>
            <a:r>
              <a:rPr lang="en-US" altLang="en-US">
                <a:solidFill>
                  <a:srgbClr val="7B9899"/>
                </a:solidFill>
              </a:rPr>
              <a:t>Locking Runqueues</a:t>
            </a:r>
          </a:p>
        </p:txBody>
      </p:sp>
      <p:sp>
        <p:nvSpPr>
          <p:cNvPr id="31747" name="Rectangle 3">
            <a:extLst>
              <a:ext uri="{FF2B5EF4-FFF2-40B4-BE49-F238E27FC236}">
                <a16:creationId xmlns:a16="http://schemas.microsoft.com/office/drawing/2014/main" id="{24E9A6AB-44CA-B742-8920-58B80F9D0382}"/>
              </a:ext>
            </a:extLst>
          </p:cNvPr>
          <p:cNvSpPr>
            <a:spLocks noGrp="1" noChangeArrowheads="1"/>
          </p:cNvSpPr>
          <p:nvPr>
            <p:ph idx="1"/>
          </p:nvPr>
        </p:nvSpPr>
        <p:spPr>
          <a:xfrm>
            <a:off x="1825625" y="1527175"/>
            <a:ext cx="8504238" cy="4572000"/>
          </a:xfrm>
        </p:spPr>
        <p:txBody>
          <a:bodyPr/>
          <a:lstStyle/>
          <a:p>
            <a:r>
              <a:rPr lang="en-US" altLang="en-US" sz="2600"/>
              <a:t>To rebalance, the kernel sometimes needs to move processes from one runqueue to another</a:t>
            </a:r>
          </a:p>
          <a:p>
            <a:r>
              <a:rPr lang="en-US" altLang="en-US" sz="2600"/>
              <a:t>This is actually done by special kernel threads</a:t>
            </a:r>
          </a:p>
          <a:p>
            <a:r>
              <a:rPr lang="en-US" altLang="en-US" sz="2600"/>
              <a:t>Naturally, the runqueue must be locked before this happens</a:t>
            </a:r>
          </a:p>
          <a:p>
            <a:r>
              <a:rPr lang="en-US" altLang="en-US" sz="2600"/>
              <a:t>The kernel always locks runqueues in order of increasing indexes</a:t>
            </a:r>
          </a:p>
          <a:p>
            <a:r>
              <a:rPr lang="en-US" altLang="en-US" sz="2600"/>
              <a:t>Why? Deadlock prevention!</a:t>
            </a:r>
          </a:p>
        </p:txBody>
      </p:sp>
      <p:sp>
        <p:nvSpPr>
          <p:cNvPr id="4" name="Slide Number Placeholder 4">
            <a:extLst>
              <a:ext uri="{FF2B5EF4-FFF2-40B4-BE49-F238E27FC236}">
                <a16:creationId xmlns:a16="http://schemas.microsoft.com/office/drawing/2014/main" id="{FC19988E-6DE9-B748-A290-C3B7FBE9B7D6}"/>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E3E8F90-E8D7-9F48-AF3F-17292223F148}" type="slidenum">
              <a:rPr lang="en-US" altLang="en-US" sz="1600">
                <a:solidFill>
                  <a:srgbClr val="7B9899"/>
                </a:solidFill>
              </a:rPr>
              <a:pPr eaLnBrk="1" hangingPunct="1"/>
              <a:t>41</a:t>
            </a:fld>
            <a:endParaRPr lang="en-US" altLang="en-US" sz="1600">
              <a:solidFill>
                <a:srgbClr val="7B9899"/>
              </a:solidFill>
            </a:endParaRPr>
          </a:p>
        </p:txBody>
      </p:sp>
    </p:spTree>
    <p:extLst>
      <p:ext uri="{BB962C8B-B14F-4D97-AF65-F5344CB8AC3E}">
        <p14:creationId xmlns:p14="http://schemas.microsoft.com/office/powerpoint/2010/main" val="1391786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C7E74D10-5BC0-2E48-863D-95CCF76B1A7D}"/>
              </a:ext>
            </a:extLst>
          </p:cNvPr>
          <p:cNvSpPr>
            <a:spLocks noGrp="1" noChangeArrowheads="1"/>
          </p:cNvSpPr>
          <p:nvPr>
            <p:ph type="title"/>
          </p:nvPr>
        </p:nvSpPr>
        <p:spPr/>
        <p:txBody>
          <a:bodyPr/>
          <a:lstStyle/>
          <a:p>
            <a:r>
              <a:rPr lang="en-US" altLang="en-US">
                <a:solidFill>
                  <a:srgbClr val="7B9899"/>
                </a:solidFill>
              </a:rPr>
              <a:t>Processor Affinity</a:t>
            </a:r>
          </a:p>
        </p:txBody>
      </p:sp>
      <p:sp>
        <p:nvSpPr>
          <p:cNvPr id="32771" name="Rectangle 3">
            <a:extLst>
              <a:ext uri="{FF2B5EF4-FFF2-40B4-BE49-F238E27FC236}">
                <a16:creationId xmlns:a16="http://schemas.microsoft.com/office/drawing/2014/main" id="{B8B5761A-6C4A-5143-9A46-4B15E45C1A13}"/>
              </a:ext>
            </a:extLst>
          </p:cNvPr>
          <p:cNvSpPr>
            <a:spLocks noGrp="1" noChangeArrowheads="1"/>
          </p:cNvSpPr>
          <p:nvPr>
            <p:ph idx="1"/>
          </p:nvPr>
        </p:nvSpPr>
        <p:spPr>
          <a:xfrm>
            <a:off x="1825625" y="1527175"/>
            <a:ext cx="8504238" cy="4572000"/>
          </a:xfrm>
        </p:spPr>
        <p:txBody>
          <a:bodyPr/>
          <a:lstStyle/>
          <a:p>
            <a:r>
              <a:rPr lang="en-US" altLang="en-US"/>
              <a:t>Each process has a bitmask saying what CPUs it can run on</a:t>
            </a:r>
          </a:p>
          <a:p>
            <a:r>
              <a:rPr lang="en-US" altLang="en-US"/>
              <a:t>Normally, of course, all CPUs are listed</a:t>
            </a:r>
          </a:p>
          <a:p>
            <a:r>
              <a:rPr lang="en-US" altLang="en-US"/>
              <a:t>Processes can change the mask</a:t>
            </a:r>
          </a:p>
          <a:p>
            <a:r>
              <a:rPr lang="en-US" altLang="en-US"/>
              <a:t>The mask is inherited by child processes (and threads), thus tending to keep them on the same CPU</a:t>
            </a:r>
          </a:p>
          <a:p>
            <a:r>
              <a:rPr lang="en-US" altLang="en-US"/>
              <a:t>Rebalancing does not override affinity</a:t>
            </a:r>
          </a:p>
        </p:txBody>
      </p:sp>
      <p:sp>
        <p:nvSpPr>
          <p:cNvPr id="4" name="Slide Number Placeholder 4">
            <a:extLst>
              <a:ext uri="{FF2B5EF4-FFF2-40B4-BE49-F238E27FC236}">
                <a16:creationId xmlns:a16="http://schemas.microsoft.com/office/drawing/2014/main" id="{C9DB5EF4-88F1-174F-A993-4FE60A238687}"/>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4D760D1-A294-5B4F-A681-17E03CAE7D06}" type="slidenum">
              <a:rPr lang="en-US" altLang="en-US" sz="1600">
                <a:solidFill>
                  <a:srgbClr val="7B9899"/>
                </a:solidFill>
              </a:rPr>
              <a:pPr eaLnBrk="1" hangingPunct="1"/>
              <a:t>42</a:t>
            </a:fld>
            <a:endParaRPr lang="en-US" altLang="en-US" sz="1600">
              <a:solidFill>
                <a:srgbClr val="7B9899"/>
              </a:solidFill>
            </a:endParaRPr>
          </a:p>
        </p:txBody>
      </p:sp>
    </p:spTree>
    <p:extLst>
      <p:ext uri="{BB962C8B-B14F-4D97-AF65-F5344CB8AC3E}">
        <p14:creationId xmlns:p14="http://schemas.microsoft.com/office/powerpoint/2010/main" val="3546744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a:extLst>
              <a:ext uri="{FF2B5EF4-FFF2-40B4-BE49-F238E27FC236}">
                <a16:creationId xmlns:a16="http://schemas.microsoft.com/office/drawing/2014/main" id="{4FF38754-6FEE-E641-B610-E4CBAF86DB16}"/>
              </a:ext>
            </a:extLst>
          </p:cNvPr>
          <p:cNvSpPr>
            <a:spLocks noGrp="1" noChangeArrowheads="1"/>
          </p:cNvSpPr>
          <p:nvPr>
            <p:ph type="title"/>
          </p:nvPr>
        </p:nvSpPr>
        <p:spPr/>
        <p:txBody>
          <a:bodyPr/>
          <a:lstStyle/>
          <a:p>
            <a:r>
              <a:rPr lang="en-US" altLang="en-US">
                <a:solidFill>
                  <a:srgbClr val="7B9899"/>
                </a:solidFill>
              </a:rPr>
              <a:t>Load Balancing</a:t>
            </a:r>
          </a:p>
        </p:txBody>
      </p:sp>
      <p:sp>
        <p:nvSpPr>
          <p:cNvPr id="33794" name="Rectangle 3">
            <a:extLst>
              <a:ext uri="{FF2B5EF4-FFF2-40B4-BE49-F238E27FC236}">
                <a16:creationId xmlns:a16="http://schemas.microsoft.com/office/drawing/2014/main" id="{04907117-98C7-B846-A5CC-385AF9894616}"/>
              </a:ext>
            </a:extLst>
          </p:cNvPr>
          <p:cNvSpPr>
            <a:spLocks noGrp="1" noChangeArrowheads="1"/>
          </p:cNvSpPr>
          <p:nvPr>
            <p:ph idx="1"/>
          </p:nvPr>
        </p:nvSpPr>
        <p:spPr>
          <a:xfrm>
            <a:off x="2455864" y="1676400"/>
            <a:ext cx="7754937" cy="444968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spAutoFit/>
          </a:bodyPr>
          <a:lstStyle/>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To keep all CPUs busy, </a:t>
            </a:r>
            <a:r>
              <a:rPr lang="en-GB" altLang="en-US">
                <a:solidFill>
                  <a:srgbClr val="00AE00"/>
                </a:solidFill>
              </a:rPr>
              <a:t>load balancing</a:t>
            </a:r>
            <a:r>
              <a:rPr lang="en-GB" altLang="en-US"/>
              <a:t> pulls tasks from busy </a:t>
            </a:r>
            <a:r>
              <a:rPr lang="en-GB" altLang="en-US">
                <a:solidFill>
                  <a:srgbClr val="00AE00"/>
                </a:solidFill>
              </a:rPr>
              <a:t>runqueue</a:t>
            </a:r>
            <a:r>
              <a:rPr lang="en-GB" altLang="en-US"/>
              <a:t>s to idle </a:t>
            </a:r>
            <a:r>
              <a:rPr lang="en-GB" altLang="en-US">
                <a:solidFill>
                  <a:srgbClr val="00AE00"/>
                </a:solidFill>
              </a:rPr>
              <a:t>runqueue</a:t>
            </a:r>
            <a:r>
              <a:rPr lang="en-GB" altLang="en-US"/>
              <a:t>s.</a:t>
            </a:r>
          </a:p>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a:t>
            </a:r>
            <a:r>
              <a:rPr lang="en-GB" altLang="en-US" i="1">
                <a:solidFill>
                  <a:srgbClr val="0000FF"/>
                </a:solidFill>
              </a:rPr>
              <a:t>schedule</a:t>
            </a:r>
            <a:r>
              <a:rPr lang="en-GB" altLang="en-US"/>
              <a:t> finds that a </a:t>
            </a:r>
            <a:r>
              <a:rPr lang="en-GB" altLang="en-US">
                <a:solidFill>
                  <a:srgbClr val="00AE00"/>
                </a:solidFill>
              </a:rPr>
              <a:t>runqueue</a:t>
            </a:r>
            <a:r>
              <a:rPr lang="en-GB" altLang="en-US"/>
              <a:t> has no runnable tasks (other than the idle task), it calls </a:t>
            </a:r>
            <a:r>
              <a:rPr lang="en-GB" altLang="en-US" i="1">
                <a:solidFill>
                  <a:srgbClr val="0000FF"/>
                </a:solidFill>
              </a:rPr>
              <a:t>load_balance</a:t>
            </a:r>
            <a:endParaRPr lang="en-GB" altLang="en-US"/>
          </a:p>
          <a:p>
            <a:pPr marL="417513" indent="-3127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solidFill>
                  <a:srgbClr val="0000FF"/>
                </a:solidFill>
              </a:rPr>
              <a:t>load_balance </a:t>
            </a:r>
            <a:r>
              <a:rPr lang="en-GB" altLang="en-US"/>
              <a:t>also called via timer</a:t>
            </a:r>
          </a:p>
          <a:p>
            <a:pPr marL="849313" lvl="1" indent="-28257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i="1">
                <a:solidFill>
                  <a:srgbClr val="0000FF"/>
                </a:solidFill>
              </a:rPr>
              <a:t>schedule_tick</a:t>
            </a:r>
            <a:r>
              <a:rPr lang="en-US" altLang="en-US"/>
              <a:t> calls</a:t>
            </a:r>
            <a:r>
              <a:rPr lang="en-US" altLang="en-US" i="1">
                <a:solidFill>
                  <a:srgbClr val="0000FF"/>
                </a:solidFill>
              </a:rPr>
              <a:t> rebalance_tick</a:t>
            </a:r>
          </a:p>
          <a:p>
            <a:pPr marL="849313" lvl="1" indent="-28257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700"/>
              <a:t>Every tick when system is idle</a:t>
            </a:r>
          </a:p>
          <a:p>
            <a:pPr marL="849313" lvl="1" indent="-282575"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700"/>
              <a:t>Every 100 ms otherwise</a:t>
            </a:r>
            <a:endParaRPr lang="en-GB" altLang="en-US"/>
          </a:p>
          <a:p>
            <a:pPr marL="417513" indent="-312738" defTabSz="457200">
              <a:lnSpc>
                <a:spcPct val="93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a:p>
        </p:txBody>
      </p:sp>
    </p:spTree>
    <p:extLst>
      <p:ext uri="{BB962C8B-B14F-4D97-AF65-F5344CB8AC3E}">
        <p14:creationId xmlns:p14="http://schemas.microsoft.com/office/powerpoint/2010/main" val="18570181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
            <a:extLst>
              <a:ext uri="{FF2B5EF4-FFF2-40B4-BE49-F238E27FC236}">
                <a16:creationId xmlns:a16="http://schemas.microsoft.com/office/drawing/2014/main" id="{4ADE0CC1-CF62-DA43-90D3-DB3AB229BE9C}"/>
              </a:ext>
            </a:extLst>
          </p:cNvPr>
          <p:cNvSpPr>
            <a:spLocks noGrp="1" noChangeArrowheads="1"/>
          </p:cNvSpPr>
          <p:nvPr>
            <p:ph type="title"/>
          </p:nvPr>
        </p:nvSpPr>
        <p:spPr/>
        <p:txBody>
          <a:bodyPr/>
          <a:lstStyle/>
          <a:p>
            <a:r>
              <a:rPr lang="en-US" altLang="en-US">
                <a:solidFill>
                  <a:srgbClr val="7B9899"/>
                </a:solidFill>
              </a:rPr>
              <a:t>Load Balancing</a:t>
            </a:r>
          </a:p>
        </p:txBody>
      </p:sp>
      <p:sp>
        <p:nvSpPr>
          <p:cNvPr id="35842" name="Rectangle 3">
            <a:extLst>
              <a:ext uri="{FF2B5EF4-FFF2-40B4-BE49-F238E27FC236}">
                <a16:creationId xmlns:a16="http://schemas.microsoft.com/office/drawing/2014/main" id="{6ADAAA34-2B51-A14E-904F-37C91EFA09AD}"/>
              </a:ext>
            </a:extLst>
          </p:cNvPr>
          <p:cNvSpPr>
            <a:spLocks noGrp="1" noChangeArrowheads="1"/>
          </p:cNvSpPr>
          <p:nvPr>
            <p:ph idx="1"/>
          </p:nvPr>
        </p:nvSpPr>
        <p:spPr>
          <a:xfrm>
            <a:off x="2438400" y="1676400"/>
            <a:ext cx="7162800" cy="4627934"/>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spAutoFit/>
          </a:bodyPr>
          <a:lstStyle/>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500" i="1">
                <a:solidFill>
                  <a:srgbClr val="0000FF"/>
                </a:solidFill>
              </a:rPr>
              <a:t>load_balance</a:t>
            </a:r>
            <a:r>
              <a:rPr lang="en-GB" altLang="en-US" sz="2500"/>
              <a:t> looks for the busiest </a:t>
            </a:r>
            <a:r>
              <a:rPr lang="en-GB" altLang="en-US" sz="2500">
                <a:solidFill>
                  <a:srgbClr val="00AE00"/>
                </a:solidFill>
              </a:rPr>
              <a:t>runqueue</a:t>
            </a:r>
            <a:r>
              <a:rPr lang="en-GB" altLang="en-US" sz="2500"/>
              <a:t> (most runnable tasks) and takes a task that is (in order of preference):</a:t>
            </a:r>
          </a:p>
          <a:p>
            <a:pPr marL="849313" lvl="1" indent="-282575" defTabSz="457200">
              <a:lnSpc>
                <a:spcPct val="93000"/>
              </a:lnSpc>
              <a:buSzPct val="41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inactive (likely to be cache cold)</a:t>
            </a:r>
          </a:p>
          <a:p>
            <a:pPr marL="849313" lvl="1" indent="-282575" defTabSz="457200">
              <a:lnSpc>
                <a:spcPct val="93000"/>
              </a:lnSpc>
              <a:buSzPct val="41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high priority</a:t>
            </a:r>
            <a:endParaRPr lang="en-GB" altLang="en-US" i="1">
              <a:solidFill>
                <a:srgbClr val="0000FF"/>
              </a:solidFill>
            </a:endParaRPr>
          </a:p>
          <a:p>
            <a:pPr marL="417513" indent="-312738" defTabSz="457200">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500" i="1">
                <a:solidFill>
                  <a:srgbClr val="0000FF"/>
                </a:solidFill>
              </a:rPr>
              <a:t>load_balance</a:t>
            </a:r>
            <a:r>
              <a:rPr lang="en-GB" altLang="en-US" sz="2500"/>
              <a:t> skips tasks that are:</a:t>
            </a:r>
          </a:p>
          <a:p>
            <a:pPr marL="849313" lvl="1" indent="-282575" defTabSz="457200">
              <a:lnSpc>
                <a:spcPct val="93000"/>
              </a:lnSpc>
              <a:buSzPct val="41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likely to be cache warm (hasn't run for </a:t>
            </a:r>
            <a:r>
              <a:rPr lang="en-GB" altLang="en-US" i="1">
                <a:solidFill>
                  <a:srgbClr val="FF0000"/>
                </a:solidFill>
              </a:rPr>
              <a:t>cache_decay_ticks</a:t>
            </a:r>
            <a:r>
              <a:rPr lang="en-GB" altLang="en-US"/>
              <a:t> time)</a:t>
            </a:r>
          </a:p>
          <a:p>
            <a:pPr marL="849313" lvl="1" indent="-282575" defTabSz="457200">
              <a:lnSpc>
                <a:spcPct val="93000"/>
              </a:lnSpc>
              <a:buSzPct val="41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currently running on a CPU</a:t>
            </a:r>
          </a:p>
          <a:p>
            <a:pPr marL="849313" lvl="1" indent="-282575" defTabSz="457200">
              <a:lnSpc>
                <a:spcPct val="93000"/>
              </a:lnSpc>
              <a:buSzPct val="41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not allowed to run on the current CPU (as indicated by the </a:t>
            </a:r>
            <a:r>
              <a:rPr lang="en-GB" altLang="en-US" i="1">
                <a:solidFill>
                  <a:srgbClr val="FF0000"/>
                </a:solidFill>
              </a:rPr>
              <a:t>cpus_allowed</a:t>
            </a:r>
            <a:r>
              <a:rPr lang="en-GB" altLang="en-US"/>
              <a:t> bitmask in the </a:t>
            </a:r>
            <a:r>
              <a:rPr lang="en-GB" altLang="en-US" i="1">
                <a:solidFill>
                  <a:srgbClr val="FF0000"/>
                </a:solidFill>
              </a:rPr>
              <a:t>task_struct</a:t>
            </a:r>
            <a:r>
              <a:rPr lang="en-GB" altLang="en-US"/>
              <a:t>)</a:t>
            </a:r>
            <a:endParaRPr lang="en-GB" altLang="en-US" sz="2100"/>
          </a:p>
        </p:txBody>
      </p:sp>
    </p:spTree>
    <p:extLst>
      <p:ext uri="{BB962C8B-B14F-4D97-AF65-F5344CB8AC3E}">
        <p14:creationId xmlns:p14="http://schemas.microsoft.com/office/powerpoint/2010/main" val="1192539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756ECE6C-C1FB-1644-AE6C-C275950391F8}"/>
              </a:ext>
            </a:extLst>
          </p:cNvPr>
          <p:cNvSpPr>
            <a:spLocks noGrp="1" noChangeArrowheads="1"/>
          </p:cNvSpPr>
          <p:nvPr>
            <p:ph type="title"/>
          </p:nvPr>
        </p:nvSpPr>
        <p:spPr/>
        <p:txBody>
          <a:bodyPr/>
          <a:lstStyle/>
          <a:p>
            <a:r>
              <a:rPr lang="en-US" altLang="en-US">
                <a:solidFill>
                  <a:srgbClr val="7B9899"/>
                </a:solidFill>
              </a:rPr>
              <a:t>Optimizations</a:t>
            </a:r>
          </a:p>
        </p:txBody>
      </p:sp>
      <p:sp>
        <p:nvSpPr>
          <p:cNvPr id="37891" name="Rectangle 3">
            <a:extLst>
              <a:ext uri="{FF2B5EF4-FFF2-40B4-BE49-F238E27FC236}">
                <a16:creationId xmlns:a16="http://schemas.microsoft.com/office/drawing/2014/main" id="{60A4937F-B641-EA4F-BAA1-38CD97EFD214}"/>
              </a:ext>
            </a:extLst>
          </p:cNvPr>
          <p:cNvSpPr>
            <a:spLocks noGrp="1" noChangeArrowheads="1"/>
          </p:cNvSpPr>
          <p:nvPr>
            <p:ph idx="1"/>
          </p:nvPr>
        </p:nvSpPr>
        <p:spPr>
          <a:xfrm>
            <a:off x="1825625" y="1527175"/>
            <a:ext cx="8504238" cy="4572000"/>
          </a:xfrm>
        </p:spPr>
        <p:txBody>
          <a:bodyPr/>
          <a:lstStyle/>
          <a:p>
            <a:r>
              <a:rPr lang="en-US" altLang="en-US"/>
              <a:t>If next is a kernel thread, borrow the MM mappings from prev</a:t>
            </a:r>
          </a:p>
          <a:p>
            <a:pPr lvl="1"/>
            <a:r>
              <a:rPr lang="en-US" altLang="en-US"/>
              <a:t>User-level MMs are unused.</a:t>
            </a:r>
          </a:p>
          <a:p>
            <a:pPr lvl="1"/>
            <a:r>
              <a:rPr lang="en-US" altLang="en-US"/>
              <a:t>Kernel-level MMs are the same for all kernel threads</a:t>
            </a:r>
          </a:p>
          <a:p>
            <a:r>
              <a:rPr lang="en-US" altLang="en-US"/>
              <a:t>If prev == next</a:t>
            </a:r>
          </a:p>
          <a:p>
            <a:pPr lvl="1"/>
            <a:r>
              <a:rPr lang="en-US" altLang="en-US"/>
              <a:t>Don</a:t>
            </a:r>
            <a:r>
              <a:rPr lang="ja-JP" altLang="en-US">
                <a:latin typeface="Arial" panose="020B0604020202020204" pitchFamily="34" charset="0"/>
                <a:ea typeface="ＭＳ Ｐ明朝" panose="02020600040205080304" pitchFamily="18" charset="-128"/>
              </a:rPr>
              <a:t>’</a:t>
            </a:r>
            <a:r>
              <a:rPr lang="en-US" altLang="ja-JP"/>
              <a:t>t context switch</a:t>
            </a:r>
            <a:endParaRPr lang="en-US" altLang="en-US"/>
          </a:p>
        </p:txBody>
      </p:sp>
      <p:sp>
        <p:nvSpPr>
          <p:cNvPr id="4" name="Slide Number Placeholder 4">
            <a:extLst>
              <a:ext uri="{FF2B5EF4-FFF2-40B4-BE49-F238E27FC236}">
                <a16:creationId xmlns:a16="http://schemas.microsoft.com/office/drawing/2014/main" id="{C3B8748D-B4FD-284F-9A30-DDCE2894A1A9}"/>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1C7C2D-45F8-0C40-A6F3-9E77C1E956E3}" type="slidenum">
              <a:rPr lang="en-US" altLang="en-US" sz="1600">
                <a:solidFill>
                  <a:srgbClr val="7B9899"/>
                </a:solidFill>
              </a:rPr>
              <a:pPr eaLnBrk="1" hangingPunct="1"/>
              <a:t>45</a:t>
            </a:fld>
            <a:endParaRPr lang="en-US" altLang="en-US" sz="1600">
              <a:solidFill>
                <a:srgbClr val="7B9899"/>
              </a:solidFill>
            </a:endParaRPr>
          </a:p>
        </p:txBody>
      </p:sp>
    </p:spTree>
    <p:extLst>
      <p:ext uri="{BB962C8B-B14F-4D97-AF65-F5344CB8AC3E}">
        <p14:creationId xmlns:p14="http://schemas.microsoft.com/office/powerpoint/2010/main" val="2869512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ADC34AD3-5E45-3041-A193-D50C8BFF606B}"/>
              </a:ext>
            </a:extLst>
          </p:cNvPr>
          <p:cNvSpPr>
            <a:spLocks noGrp="1" noChangeArrowheads="1"/>
          </p:cNvSpPr>
          <p:nvPr>
            <p:ph type="title"/>
          </p:nvPr>
        </p:nvSpPr>
        <p:spPr/>
        <p:txBody>
          <a:bodyPr/>
          <a:lstStyle/>
          <a:p>
            <a:r>
              <a:rPr lang="en-US" altLang="en-US"/>
              <a:t>Sleep Time and Bonus</a:t>
            </a:r>
          </a:p>
        </p:txBody>
      </p:sp>
      <p:graphicFrame>
        <p:nvGraphicFramePr>
          <p:cNvPr id="77895" name="Group 71">
            <a:extLst>
              <a:ext uri="{FF2B5EF4-FFF2-40B4-BE49-F238E27FC236}">
                <a16:creationId xmlns:a16="http://schemas.microsoft.com/office/drawing/2014/main" id="{31205B2E-429B-E744-AEAC-FB1DBC89E945}"/>
              </a:ext>
            </a:extLst>
          </p:cNvPr>
          <p:cNvGraphicFramePr>
            <a:graphicFrameLocks noGrp="1"/>
          </p:cNvGraphicFramePr>
          <p:nvPr>
            <p:ph type="tbl" idx="1"/>
          </p:nvPr>
        </p:nvGraphicFramePr>
        <p:xfrm>
          <a:off x="1981200" y="1600200"/>
          <a:ext cx="8229600" cy="5121276"/>
        </p:xfrm>
        <a:graphic>
          <a:graphicData uri="http://schemas.openxmlformats.org/drawingml/2006/table">
            <a:tbl>
              <a:tblPr/>
              <a:tblGrid>
                <a:gridCol w="3581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1" i="0" u="none" strike="noStrike" cap="none" normalizeH="0" baseline="0">
                          <a:ln>
                            <a:noFill/>
                          </a:ln>
                          <a:solidFill>
                            <a:schemeClr val="tx1"/>
                          </a:solidFill>
                          <a:effectLst/>
                          <a:latin typeface="Arial" charset="0"/>
                          <a:ea typeface="ＭＳ Ｐゴシック" charset="0"/>
                          <a:cs typeface="Arial" charset="0"/>
                        </a:rPr>
                        <a:t>Average Sleep Time (ms)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1" i="0" u="none" strike="noStrike" cap="none" normalizeH="0" baseline="0">
                          <a:ln>
                            <a:noFill/>
                          </a:ln>
                          <a:solidFill>
                            <a:schemeClr val="tx1"/>
                          </a:solidFill>
                          <a:effectLst/>
                          <a:latin typeface="Arial" charset="0"/>
                          <a:ea typeface="ＭＳ Ｐゴシック" charset="0"/>
                          <a:cs typeface="Arial" charset="0"/>
                        </a:rPr>
                        <a:t>Bonus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1" i="0" u="none" strike="noStrike" cap="none" normalizeH="0" baseline="0">
                          <a:ln>
                            <a:noFill/>
                          </a:ln>
                          <a:solidFill>
                            <a:schemeClr val="tx1"/>
                          </a:solidFill>
                          <a:effectLst/>
                          <a:latin typeface="Arial" charset="0"/>
                          <a:ea typeface="ＭＳ Ｐゴシック" charset="0"/>
                          <a:cs typeface="Arial" charset="0"/>
                        </a:rPr>
                        <a:t>Time Slice Granularity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000 to 100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5120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100 to 200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2560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200 to 300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1280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300 to 400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640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400 to 500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320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500 to 600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160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600 to 700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80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700 to 800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40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800 to 900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20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900 to 999</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10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2677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1 second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10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200" b="0" i="0" u="none" strike="noStrike" cap="none" normalizeH="0" baseline="0">
                          <a:ln>
                            <a:noFill/>
                          </a:ln>
                          <a:solidFill>
                            <a:schemeClr val="tx1"/>
                          </a:solidFill>
                          <a:effectLst/>
                          <a:latin typeface="Arial" charset="0"/>
                          <a:ea typeface="ＭＳ Ｐゴシック" charset="0"/>
                          <a:cs typeface="Arial" charset="0"/>
                        </a:rPr>
                        <a:t>10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57" name="Slide Number Placeholder 4">
            <a:extLst>
              <a:ext uri="{FF2B5EF4-FFF2-40B4-BE49-F238E27FC236}">
                <a16:creationId xmlns:a16="http://schemas.microsoft.com/office/drawing/2014/main" id="{CD804C5D-1EE8-7D43-8EDA-DF8D3CB6E44C}"/>
              </a:ext>
            </a:extLst>
          </p:cNvPr>
          <p:cNvSpPr>
            <a:spLocks noGrp="1"/>
          </p:cNvSpPr>
          <p:nvPr>
            <p:ph type="sldNum" sz="quarter" idx="11"/>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F932677-2B3D-9640-A198-A5C5CBB70516}" type="slidenum">
              <a:rPr lang="en-US" altLang="en-US" sz="1600">
                <a:solidFill>
                  <a:srgbClr val="7B9899"/>
                </a:solidFill>
              </a:rPr>
              <a:pPr eaLnBrk="1" hangingPunct="1"/>
              <a:t>46</a:t>
            </a:fld>
            <a:endParaRPr lang="en-US" altLang="en-US" sz="1600">
              <a:solidFill>
                <a:srgbClr val="7B9899"/>
              </a:solidFill>
            </a:endParaRPr>
          </a:p>
        </p:txBody>
      </p:sp>
    </p:spTree>
    <p:extLst>
      <p:ext uri="{BB962C8B-B14F-4D97-AF65-F5344CB8AC3E}">
        <p14:creationId xmlns:p14="http://schemas.microsoft.com/office/powerpoint/2010/main" val="2841998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CFS Overview</a:t>
            </a:r>
          </a:p>
        </p:txBody>
      </p:sp>
      <p:sp>
        <p:nvSpPr>
          <p:cNvPr id="3" name="Content Placeholder 2"/>
          <p:cNvSpPr>
            <a:spLocks noGrp="1"/>
          </p:cNvSpPr>
          <p:nvPr>
            <p:ph idx="1"/>
          </p:nvPr>
        </p:nvSpPr>
        <p:spPr/>
        <p:txBody>
          <a:bodyPr>
            <a:normAutofit/>
          </a:bodyPr>
          <a:lstStyle/>
          <a:p>
            <a:r>
              <a:rPr lang="en-US" dirty="0"/>
              <a:t>Since 2.6.23</a:t>
            </a:r>
          </a:p>
          <a:p>
            <a:r>
              <a:rPr lang="en-US" dirty="0"/>
              <a:t>Maintain balance (fairness) in providing CPU time to tasks.</a:t>
            </a:r>
          </a:p>
          <a:p>
            <a:r>
              <a:rPr lang="en-US" dirty="0"/>
              <a:t>When the time for tasks is out of balance, then those out-of-balance tasks should be given time to execute.</a:t>
            </a:r>
          </a:p>
          <a:p>
            <a:r>
              <a:rPr lang="en-US" dirty="0"/>
              <a:t>To determine the balance, the amount of time provided to a given task is maintained in the virtual runtime (amount of time a task has been permitted access to the CPU).</a:t>
            </a:r>
          </a:p>
        </p:txBody>
      </p:sp>
    </p:spTree>
    <p:extLst>
      <p:ext uri="{BB962C8B-B14F-4D97-AF65-F5344CB8AC3E}">
        <p14:creationId xmlns:p14="http://schemas.microsoft.com/office/powerpoint/2010/main" val="3938037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CFS Overview</a:t>
            </a:r>
          </a:p>
        </p:txBody>
      </p:sp>
      <p:sp>
        <p:nvSpPr>
          <p:cNvPr id="3" name="Content Placeholder 2"/>
          <p:cNvSpPr>
            <a:spLocks noGrp="1"/>
          </p:cNvSpPr>
          <p:nvPr>
            <p:ph idx="1"/>
          </p:nvPr>
        </p:nvSpPr>
        <p:spPr/>
        <p:txBody>
          <a:bodyPr/>
          <a:lstStyle/>
          <a:p>
            <a:r>
              <a:rPr lang="en-US" dirty="0"/>
              <a:t>The smaller a task's virtual runtime, the higher its need for the processor.</a:t>
            </a:r>
          </a:p>
          <a:p>
            <a:r>
              <a:rPr lang="en-US" dirty="0"/>
              <a:t>The CFS also includes the concept of sleeper fairness to ensure that tasks that are not currently </a:t>
            </a:r>
            <a:r>
              <a:rPr lang="en-US" dirty="0" err="1"/>
              <a:t>runnable</a:t>
            </a:r>
            <a:r>
              <a:rPr lang="en-US" dirty="0"/>
              <a:t> receive a comparable share of the processor when they eventually need it.</a:t>
            </a:r>
          </a:p>
        </p:txBody>
      </p:sp>
    </p:spTree>
    <p:extLst>
      <p:ext uri="{BB962C8B-B14F-4D97-AF65-F5344CB8AC3E}">
        <p14:creationId xmlns:p14="http://schemas.microsoft.com/office/powerpoint/2010/main" val="1406644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CFS Structure</a:t>
            </a:r>
          </a:p>
        </p:txBody>
      </p:sp>
      <p:sp>
        <p:nvSpPr>
          <p:cNvPr id="3" name="Content Placeholder 2"/>
          <p:cNvSpPr>
            <a:spLocks noGrp="1"/>
          </p:cNvSpPr>
          <p:nvPr>
            <p:ph idx="1"/>
          </p:nvPr>
        </p:nvSpPr>
        <p:spPr/>
        <p:txBody>
          <a:bodyPr>
            <a:normAutofit lnSpcReduction="10000"/>
          </a:bodyPr>
          <a:lstStyle/>
          <a:p>
            <a:r>
              <a:rPr lang="en-US" dirty="0"/>
              <a:t>Tasks are maintained in a time-ordered red-black tree for </a:t>
            </a:r>
            <a:r>
              <a:rPr lang="en-US" i="1" dirty="0"/>
              <a:t>each </a:t>
            </a:r>
            <a:r>
              <a:rPr lang="en-US" dirty="0"/>
              <a:t>CPU, instead of a run queue.</a:t>
            </a:r>
          </a:p>
          <a:p>
            <a:pPr lvl="1"/>
            <a:r>
              <a:rPr lang="en-US" dirty="0"/>
              <a:t>self-balancing</a:t>
            </a:r>
          </a:p>
          <a:p>
            <a:pPr lvl="1"/>
            <a:r>
              <a:rPr lang="en-US" dirty="0"/>
              <a:t>operations on the tree occur in O(log n) time.</a:t>
            </a:r>
          </a:p>
          <a:p>
            <a:r>
              <a:rPr lang="en-US" dirty="0"/>
              <a:t>Tasks with the gravest need for the processor (lowest virtual runtime) are stored toward the left side of the tree, and tasks with the least need of the processor (highest virtual runtimes) are stored toward the right side of the tree.</a:t>
            </a:r>
          </a:p>
          <a:p>
            <a:r>
              <a:rPr lang="en-US" dirty="0"/>
              <a:t>The scheduler picks the left-most node of the red-black tree to schedule next to maintain fairness.</a:t>
            </a:r>
          </a:p>
        </p:txBody>
      </p:sp>
    </p:spTree>
    <p:extLst>
      <p:ext uri="{BB962C8B-B14F-4D97-AF65-F5344CB8AC3E}">
        <p14:creationId xmlns:p14="http://schemas.microsoft.com/office/powerpoint/2010/main" val="52065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Schedulers: O(1)</a:t>
            </a:r>
          </a:p>
        </p:txBody>
      </p:sp>
      <p:sp>
        <p:nvSpPr>
          <p:cNvPr id="3" name="Content Placeholder 2"/>
          <p:cNvSpPr>
            <a:spLocks noGrp="1"/>
          </p:cNvSpPr>
          <p:nvPr>
            <p:ph idx="1"/>
          </p:nvPr>
        </p:nvSpPr>
        <p:spPr/>
        <p:txBody>
          <a:bodyPr/>
          <a:lstStyle/>
          <a:p>
            <a:r>
              <a:rPr lang="en-US" dirty="0"/>
              <a:t>An independent </a:t>
            </a:r>
            <a:r>
              <a:rPr lang="en-US" dirty="0" err="1"/>
              <a:t>runqueue</a:t>
            </a:r>
            <a:r>
              <a:rPr lang="en-US" dirty="0"/>
              <a:t> for </a:t>
            </a:r>
            <a:r>
              <a:rPr lang="en-US" i="1" dirty="0"/>
              <a:t>each </a:t>
            </a:r>
            <a:r>
              <a:rPr lang="en-US" dirty="0"/>
              <a:t>CPU</a:t>
            </a:r>
          </a:p>
          <a:p>
            <a:pPr lvl="1"/>
            <a:r>
              <a:rPr lang="en-US" dirty="0"/>
              <a:t>Active array</a:t>
            </a:r>
          </a:p>
          <a:p>
            <a:pPr lvl="1"/>
            <a:r>
              <a:rPr lang="en-US" dirty="0"/>
              <a:t>Expired array</a:t>
            </a:r>
          </a:p>
          <a:p>
            <a:r>
              <a:rPr lang="en-US" dirty="0"/>
              <a:t>Tasks are indexed according to their priority [0,140]</a:t>
            </a:r>
          </a:p>
          <a:p>
            <a:pPr lvl="1"/>
            <a:r>
              <a:rPr lang="en-US" dirty="0"/>
              <a:t>Real-time [0, 99]</a:t>
            </a:r>
          </a:p>
          <a:p>
            <a:pPr lvl="1"/>
            <a:r>
              <a:rPr lang="en-US" dirty="0"/>
              <a:t>Nice value (others) [100, 140]</a:t>
            </a:r>
          </a:p>
          <a:p>
            <a:r>
              <a:rPr lang="en-US" dirty="0"/>
              <a:t>When the active array is empty, the arrays are exchanged.</a:t>
            </a:r>
          </a:p>
        </p:txBody>
      </p:sp>
    </p:spTree>
    <p:extLst>
      <p:ext uri="{BB962C8B-B14F-4D97-AF65-F5344CB8AC3E}">
        <p14:creationId xmlns:p14="http://schemas.microsoft.com/office/powerpoint/2010/main" val="3600525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CFS Overview</a:t>
            </a:r>
          </a:p>
        </p:txBody>
      </p:sp>
      <p:sp>
        <p:nvSpPr>
          <p:cNvPr id="3" name="Content Placeholder 2"/>
          <p:cNvSpPr>
            <a:spLocks noGrp="1"/>
          </p:cNvSpPr>
          <p:nvPr>
            <p:ph idx="1"/>
          </p:nvPr>
        </p:nvSpPr>
        <p:spPr/>
        <p:txBody>
          <a:bodyPr/>
          <a:lstStyle/>
          <a:p>
            <a:endParaRPr lang="en-US"/>
          </a:p>
        </p:txBody>
      </p:sp>
      <p:pic>
        <p:nvPicPr>
          <p:cNvPr id="4" name="Picture 3" descr="C:\Documents and Settings\adlogi\Desktop\figure1.gif"/>
          <p:cNvPicPr/>
          <p:nvPr/>
        </p:nvPicPr>
        <p:blipFill>
          <a:blip r:embed="rId2" cstate="print"/>
          <a:srcRect/>
          <a:stretch>
            <a:fillRect/>
          </a:stretch>
        </p:blipFill>
        <p:spPr bwMode="auto">
          <a:xfrm>
            <a:off x="2516333" y="1905000"/>
            <a:ext cx="7159337" cy="4572000"/>
          </a:xfrm>
          <a:prstGeom prst="rect">
            <a:avLst/>
          </a:prstGeom>
          <a:noFill/>
          <a:ln w="9525">
            <a:noFill/>
            <a:miter lim="800000"/>
            <a:headEnd/>
            <a:tailEnd/>
          </a:ln>
        </p:spPr>
      </p:pic>
    </p:spTree>
    <p:extLst>
      <p:ext uri="{BB962C8B-B14F-4D97-AF65-F5344CB8AC3E}">
        <p14:creationId xmlns:p14="http://schemas.microsoft.com/office/powerpoint/2010/main" val="832012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CFS Structure</a:t>
            </a:r>
          </a:p>
        </p:txBody>
      </p:sp>
      <p:sp>
        <p:nvSpPr>
          <p:cNvPr id="3" name="Content Placeholder 2"/>
          <p:cNvSpPr>
            <a:spLocks noGrp="1"/>
          </p:cNvSpPr>
          <p:nvPr>
            <p:ph idx="1"/>
          </p:nvPr>
        </p:nvSpPr>
        <p:spPr/>
        <p:txBody>
          <a:bodyPr/>
          <a:lstStyle/>
          <a:p>
            <a:r>
              <a:rPr lang="en-US" dirty="0"/>
              <a:t>The task accounts for its time with the CPU by adding its execution time to the virtual runtime and is then inserted back into the tree if </a:t>
            </a:r>
            <a:r>
              <a:rPr lang="en-US" dirty="0" err="1"/>
              <a:t>runnable</a:t>
            </a:r>
            <a:r>
              <a:rPr lang="en-US" dirty="0"/>
              <a:t>.</a:t>
            </a:r>
          </a:p>
          <a:p>
            <a:r>
              <a:rPr lang="en-US" dirty="0"/>
              <a:t>The contents of the tree migrate from the right to the left to maintain fairness.</a:t>
            </a:r>
          </a:p>
          <a:p>
            <a:endParaRPr lang="en-US" dirty="0"/>
          </a:p>
        </p:txBody>
      </p:sp>
    </p:spTree>
    <p:extLst>
      <p:ext uri="{BB962C8B-B14F-4D97-AF65-F5344CB8AC3E}">
        <p14:creationId xmlns:p14="http://schemas.microsoft.com/office/powerpoint/2010/main" val="18804681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CFS Internals</a:t>
            </a:r>
          </a:p>
        </p:txBody>
      </p:sp>
      <p:sp>
        <p:nvSpPr>
          <p:cNvPr id="3" name="Content Placeholder 2"/>
          <p:cNvSpPr>
            <a:spLocks noGrp="1"/>
          </p:cNvSpPr>
          <p:nvPr>
            <p:ph idx="1"/>
          </p:nvPr>
        </p:nvSpPr>
        <p:spPr/>
        <p:txBody>
          <a:bodyPr>
            <a:normAutofit lnSpcReduction="10000"/>
          </a:bodyPr>
          <a:lstStyle/>
          <a:p>
            <a:r>
              <a:rPr lang="en-US" dirty="0"/>
              <a:t>All tasks are represented by a structure called </a:t>
            </a:r>
            <a:r>
              <a:rPr lang="en-US" dirty="0" err="1">
                <a:latin typeface="Courier New" pitchFamily="49" charset="0"/>
                <a:cs typeface="Courier New" pitchFamily="49" charset="0"/>
              </a:rPr>
              <a:t>task_struct</a:t>
            </a:r>
            <a:r>
              <a:rPr lang="en-US" dirty="0"/>
              <a:t>.</a:t>
            </a:r>
          </a:p>
          <a:p>
            <a:r>
              <a:rPr lang="en-US" dirty="0"/>
              <a:t>This structure fully describes the task: current state, stack, process flags, priority (static and dynamic)...</a:t>
            </a:r>
          </a:p>
          <a:p>
            <a:r>
              <a:rPr lang="en-US" dirty="0"/>
              <a:t>./</a:t>
            </a:r>
            <a:r>
              <a:rPr lang="en-US" dirty="0" err="1"/>
              <a:t>linux</a:t>
            </a:r>
            <a:r>
              <a:rPr lang="en-US" dirty="0"/>
              <a:t>/include/</a:t>
            </a:r>
            <a:r>
              <a:rPr lang="en-US" dirty="0" err="1"/>
              <a:t>linux</a:t>
            </a:r>
            <a:r>
              <a:rPr lang="en-US" dirty="0"/>
              <a:t>/</a:t>
            </a:r>
            <a:r>
              <a:rPr lang="en-US" dirty="0" err="1"/>
              <a:t>sched.h</a:t>
            </a:r>
            <a:r>
              <a:rPr lang="en-US" dirty="0"/>
              <a:t>.</a:t>
            </a:r>
          </a:p>
          <a:p>
            <a:r>
              <a:rPr lang="en-US" dirty="0"/>
              <a:t>Not all tasks are </a:t>
            </a:r>
            <a:r>
              <a:rPr lang="en-US" dirty="0" err="1"/>
              <a:t>runnable</a:t>
            </a:r>
            <a:r>
              <a:rPr lang="en-US" dirty="0"/>
              <a:t> → No CFS-related fields in </a:t>
            </a:r>
            <a:r>
              <a:rPr lang="en-US" dirty="0" err="1">
                <a:latin typeface="Courier New" pitchFamily="49" charset="0"/>
                <a:cs typeface="Courier New" pitchFamily="49" charset="0"/>
              </a:rPr>
              <a:t>task_struct</a:t>
            </a:r>
            <a:r>
              <a:rPr lang="en-US" dirty="0"/>
              <a:t>.</a:t>
            </a:r>
          </a:p>
          <a:p>
            <a:pPr lvl="1"/>
            <a:r>
              <a:rPr lang="en-US" dirty="0" err="1">
                <a:latin typeface="Courier New" pitchFamily="49" charset="0"/>
                <a:cs typeface="Courier New" pitchFamily="49" charset="0"/>
              </a:rPr>
              <a:t>sched_entity</a:t>
            </a:r>
            <a:endParaRPr lang="en-US" dirty="0">
              <a:latin typeface="Courier New" pitchFamily="49" charset="0"/>
              <a:cs typeface="Courier New" pitchFamily="49" charset="0"/>
            </a:endParaRPr>
          </a:p>
          <a:p>
            <a:r>
              <a:rPr lang="en-US" dirty="0"/>
              <a:t>Each node in the tree is represented by an </a:t>
            </a:r>
            <a:r>
              <a:rPr lang="en-US" dirty="0" err="1"/>
              <a:t>rb_node</a:t>
            </a:r>
            <a:r>
              <a:rPr lang="en-US" dirty="0"/>
              <a:t>, which contains the child references and the color of the parent.</a:t>
            </a:r>
          </a:p>
        </p:txBody>
      </p:sp>
    </p:spTree>
    <p:extLst>
      <p:ext uri="{BB962C8B-B14F-4D97-AF65-F5344CB8AC3E}">
        <p14:creationId xmlns:p14="http://schemas.microsoft.com/office/powerpoint/2010/main" val="2477384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logi\Desktop\figure2.gif"/>
          <p:cNvPicPr>
            <a:picLocks noChangeAspect="1" noChangeArrowheads="1"/>
          </p:cNvPicPr>
          <p:nvPr/>
        </p:nvPicPr>
        <p:blipFill>
          <a:blip r:embed="rId2" cstate="print"/>
          <a:srcRect/>
          <a:stretch>
            <a:fillRect/>
          </a:stretch>
        </p:blipFill>
        <p:spPr bwMode="auto">
          <a:xfrm>
            <a:off x="2497105" y="838201"/>
            <a:ext cx="7197790" cy="5819775"/>
          </a:xfrm>
          <a:prstGeom prst="rect">
            <a:avLst/>
          </a:prstGeom>
          <a:noFill/>
        </p:spPr>
      </p:pic>
    </p:spTree>
    <p:extLst>
      <p:ext uri="{BB962C8B-B14F-4D97-AF65-F5344CB8AC3E}">
        <p14:creationId xmlns:p14="http://schemas.microsoft.com/office/powerpoint/2010/main" val="34146511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cs typeface="Courier New" pitchFamily="49" charset="0"/>
              </a:rPr>
              <a:t> </a:t>
            </a:r>
            <a:r>
              <a:rPr lang="en-US" b="1" dirty="0">
                <a:latin typeface="Courier New" pitchFamily="49" charset="0"/>
                <a:cs typeface="Courier New" pitchFamily="49" charset="0"/>
              </a:rPr>
              <a:t>schedule() </a:t>
            </a:r>
            <a:r>
              <a:rPr lang="en-US" dirty="0"/>
              <a:t>(</a:t>
            </a:r>
            <a:r>
              <a:rPr lang="en-US" dirty="0">
                <a:latin typeface="Courier New" pitchFamily="49" charset="0"/>
                <a:cs typeface="Courier New" pitchFamily="49" charset="0"/>
              </a:rPr>
              <a:t>./kernel/</a:t>
            </a:r>
            <a:r>
              <a:rPr lang="en-US" dirty="0" err="1">
                <a:latin typeface="Courier New" pitchFamily="49" charset="0"/>
                <a:cs typeface="Courier New" pitchFamily="49" charset="0"/>
              </a:rPr>
              <a:t>sched.c</a:t>
            </a:r>
            <a:r>
              <a:rPr lang="en-US" dirty="0"/>
              <a:t>) preempts the currently running task – unless it preempts itself with </a:t>
            </a:r>
            <a:r>
              <a:rPr lang="en-US" b="1" dirty="0">
                <a:latin typeface="Courier New" pitchFamily="49" charset="0"/>
                <a:cs typeface="Courier New" pitchFamily="49" charset="0"/>
              </a:rPr>
              <a:t>yield()</a:t>
            </a:r>
            <a:r>
              <a:rPr lang="en-US" dirty="0"/>
              <a:t>.</a:t>
            </a:r>
          </a:p>
          <a:p>
            <a:pPr marL="880110" lvl="1" indent="-514350"/>
            <a:r>
              <a:rPr lang="en-US" dirty="0"/>
              <a:t>CFS has no real notion of time slices for preemption, because the preemption time is variable.</a:t>
            </a:r>
          </a:p>
          <a:p>
            <a:pPr marL="514350" indent="-514350">
              <a:buFont typeface="+mj-lt"/>
              <a:buAutoNum type="arabicPeriod"/>
            </a:pPr>
            <a:r>
              <a:rPr lang="en-US" dirty="0"/>
              <a:t>The currently running task (now preempted) is returned to the red-black tree through a call to </a:t>
            </a:r>
            <a:r>
              <a:rPr lang="en-US" b="1" dirty="0" err="1">
                <a:latin typeface="Courier New" pitchFamily="49" charset="0"/>
                <a:cs typeface="Courier New" pitchFamily="49" charset="0"/>
              </a:rPr>
              <a:t>put_prev_task</a:t>
            </a:r>
            <a:r>
              <a:rPr lang="en-US" b="1" dirty="0">
                <a:latin typeface="Courier New" pitchFamily="49" charset="0"/>
                <a:cs typeface="Courier New" pitchFamily="49" charset="0"/>
              </a:rPr>
              <a:t> </a:t>
            </a:r>
            <a:r>
              <a:rPr lang="en-US" dirty="0"/>
              <a:t>(via the scheduling class).</a:t>
            </a:r>
          </a:p>
          <a:p>
            <a:endParaRPr lang="en-US" dirty="0"/>
          </a:p>
        </p:txBody>
      </p:sp>
    </p:spTree>
    <p:extLst>
      <p:ext uri="{BB962C8B-B14F-4D97-AF65-F5344CB8AC3E}">
        <p14:creationId xmlns:p14="http://schemas.microsoft.com/office/powerpoint/2010/main" val="4250031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a:t>When the schedule function comes to identifying the next task to schedule, it calls </a:t>
            </a:r>
            <a:r>
              <a:rPr lang="en-US" b="1" dirty="0" err="1">
                <a:latin typeface="Courier New" pitchFamily="49" charset="0"/>
                <a:cs typeface="Courier New" pitchFamily="49" charset="0"/>
              </a:rPr>
              <a:t>pick_next_task</a:t>
            </a:r>
            <a:r>
              <a:rPr lang="en-US" b="1" dirty="0">
                <a:latin typeface="Courier New" pitchFamily="49" charset="0"/>
                <a:cs typeface="Courier New" pitchFamily="49" charset="0"/>
              </a:rPr>
              <a:t>()</a:t>
            </a:r>
            <a:r>
              <a:rPr lang="en-US" dirty="0"/>
              <a:t>, which calls the CFS scheduler  through </a:t>
            </a:r>
            <a:r>
              <a:rPr lang="en-US" b="1" dirty="0" err="1">
                <a:latin typeface="Courier New" pitchFamily="49" charset="0"/>
                <a:cs typeface="Courier New" pitchFamily="49" charset="0"/>
              </a:rPr>
              <a:t>pick_next_task_fair</a:t>
            </a:r>
            <a:r>
              <a:rPr lang="en-US" b="1" dirty="0">
                <a:latin typeface="Courier New" pitchFamily="49" charset="0"/>
                <a:cs typeface="Courier New" pitchFamily="49" charset="0"/>
              </a:rPr>
              <a:t>() </a:t>
            </a:r>
            <a:r>
              <a:rPr lang="en-US" dirty="0"/>
              <a:t>(</a:t>
            </a:r>
            <a:r>
              <a:rPr lang="en-US" dirty="0">
                <a:latin typeface="Courier New" pitchFamily="49" charset="0"/>
                <a:cs typeface="Courier New" pitchFamily="49" charset="0"/>
              </a:rPr>
              <a:t>./kernel/</a:t>
            </a:r>
            <a:r>
              <a:rPr lang="en-US" dirty="0" err="1">
                <a:latin typeface="Courier New" pitchFamily="49" charset="0"/>
                <a:cs typeface="Courier New" pitchFamily="49" charset="0"/>
              </a:rPr>
              <a:t>sched_fair.c</a:t>
            </a:r>
            <a:r>
              <a:rPr lang="en-US" dirty="0"/>
              <a:t>).</a:t>
            </a:r>
          </a:p>
          <a:p>
            <a:pPr marL="514350" indent="-514350">
              <a:buFont typeface="+mj-lt"/>
              <a:buAutoNum type="arabicPeriod" startAt="4"/>
            </a:pPr>
            <a:r>
              <a:rPr lang="en-US" dirty="0"/>
              <a:t>It picks the left-most task from the red-black tree and returns the associated </a:t>
            </a:r>
            <a:r>
              <a:rPr lang="en-US" b="1" dirty="0" err="1">
                <a:latin typeface="Courier New" pitchFamily="49" charset="0"/>
                <a:cs typeface="Courier New" pitchFamily="49" charset="0"/>
              </a:rPr>
              <a:t>sched_entity</a:t>
            </a:r>
            <a:r>
              <a:rPr lang="en-US" dirty="0"/>
              <a:t>.</a:t>
            </a:r>
          </a:p>
          <a:p>
            <a:pPr marL="850392" lvl="1" indent="-457200"/>
            <a:r>
              <a:rPr lang="en-US" dirty="0"/>
              <a:t>With this reference, a simple call to </a:t>
            </a:r>
            <a:r>
              <a:rPr lang="en-US" b="1" dirty="0" err="1">
                <a:latin typeface="Courier New" pitchFamily="49" charset="0"/>
                <a:cs typeface="Courier New" pitchFamily="49" charset="0"/>
              </a:rPr>
              <a:t>task_of</a:t>
            </a:r>
            <a:r>
              <a:rPr lang="en-US" b="1" dirty="0">
                <a:latin typeface="Courier New" pitchFamily="49" charset="0"/>
                <a:cs typeface="Courier New" pitchFamily="49" charset="0"/>
              </a:rPr>
              <a:t>() </a:t>
            </a:r>
            <a:r>
              <a:rPr lang="en-US" dirty="0"/>
              <a:t>identifies the </a:t>
            </a:r>
            <a:r>
              <a:rPr lang="en-US" b="1" dirty="0" err="1">
                <a:latin typeface="Courier New" pitchFamily="49" charset="0"/>
                <a:cs typeface="Courier New" pitchFamily="49" charset="0"/>
              </a:rPr>
              <a:t>task_struct</a:t>
            </a:r>
            <a:r>
              <a:rPr lang="en-US" b="1" dirty="0">
                <a:latin typeface="Courier New" pitchFamily="49" charset="0"/>
                <a:cs typeface="Courier New" pitchFamily="49" charset="0"/>
              </a:rPr>
              <a:t> </a:t>
            </a:r>
            <a:r>
              <a:rPr lang="en-US" dirty="0"/>
              <a:t>reference returned.</a:t>
            </a:r>
          </a:p>
          <a:p>
            <a:pPr marL="514350" indent="-514350">
              <a:buFont typeface="+mj-lt"/>
              <a:buAutoNum type="arabicPeriod" startAt="5"/>
            </a:pPr>
            <a:r>
              <a:rPr lang="en-US" dirty="0"/>
              <a:t>The generic scheduler finally provides the processor to this task.</a:t>
            </a:r>
          </a:p>
        </p:txBody>
      </p:sp>
    </p:spTree>
    <p:extLst>
      <p:ext uri="{BB962C8B-B14F-4D97-AF65-F5344CB8AC3E}">
        <p14:creationId xmlns:p14="http://schemas.microsoft.com/office/powerpoint/2010/main" val="2835429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Priorities in CFS</a:t>
            </a:r>
          </a:p>
        </p:txBody>
      </p:sp>
      <p:sp>
        <p:nvSpPr>
          <p:cNvPr id="3" name="Content Placeholder 2"/>
          <p:cNvSpPr>
            <a:spLocks noGrp="1"/>
          </p:cNvSpPr>
          <p:nvPr>
            <p:ph idx="1"/>
          </p:nvPr>
        </p:nvSpPr>
        <p:spPr/>
        <p:txBody>
          <a:bodyPr>
            <a:normAutofit/>
          </a:bodyPr>
          <a:lstStyle/>
          <a:p>
            <a:r>
              <a:rPr lang="en-US" dirty="0"/>
              <a:t>CFS doesn't use priorities directly.</a:t>
            </a:r>
          </a:p>
          <a:p>
            <a:r>
              <a:rPr lang="en-US" dirty="0"/>
              <a:t>Decay factor for the time a task is permitted to execute.</a:t>
            </a:r>
          </a:p>
          <a:p>
            <a:pPr lvl="1"/>
            <a:r>
              <a:rPr lang="en-US" dirty="0"/>
              <a:t>Lower-priority tasks have higher factors of decay.</a:t>
            </a:r>
          </a:p>
          <a:p>
            <a:pPr lvl="1"/>
            <a:r>
              <a:rPr lang="en-US" dirty="0"/>
              <a:t>The time a task is permitted to execute dissipates more quickly for a lower-priority task than for a higher-priority task</a:t>
            </a:r>
          </a:p>
          <a:p>
            <a:pPr lvl="1"/>
            <a:r>
              <a:rPr lang="en-US" dirty="0"/>
              <a:t>Avoid maintaining run queues per priority.</a:t>
            </a:r>
          </a:p>
        </p:txBody>
      </p:sp>
    </p:spTree>
    <p:extLst>
      <p:ext uri="{BB962C8B-B14F-4D97-AF65-F5344CB8AC3E}">
        <p14:creationId xmlns:p14="http://schemas.microsoft.com/office/powerpoint/2010/main" val="2531274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CFS Group Scheduling</a:t>
            </a:r>
          </a:p>
        </p:txBody>
      </p:sp>
      <p:sp>
        <p:nvSpPr>
          <p:cNvPr id="3" name="Content Placeholder 2"/>
          <p:cNvSpPr>
            <a:spLocks noGrp="1"/>
          </p:cNvSpPr>
          <p:nvPr>
            <p:ph idx="1"/>
          </p:nvPr>
        </p:nvSpPr>
        <p:spPr/>
        <p:txBody>
          <a:bodyPr>
            <a:normAutofit fontScale="85000" lnSpcReduction="10000"/>
          </a:bodyPr>
          <a:lstStyle/>
          <a:p>
            <a:r>
              <a:rPr lang="en-US" dirty="0"/>
              <a:t>Since 2.6.24</a:t>
            </a:r>
          </a:p>
          <a:p>
            <a:r>
              <a:rPr lang="en-US" dirty="0"/>
              <a:t>Bring fairness to scheduling in the face of tasks that spawn many other tasks (e.g. HTTP server).</a:t>
            </a:r>
          </a:p>
          <a:p>
            <a:r>
              <a:rPr lang="en-US" dirty="0"/>
              <a:t>Instead of all tasks being treated fairly, the spawned tasks with their parent share their virtual runtimes across the group (in a hierarchy).</a:t>
            </a:r>
          </a:p>
          <a:p>
            <a:pPr lvl="1"/>
            <a:r>
              <a:rPr lang="en-US" dirty="0"/>
              <a:t>Other single tasks maintain their own independent virtual runtimes.</a:t>
            </a:r>
          </a:p>
          <a:p>
            <a:pPr lvl="1"/>
            <a:r>
              <a:rPr lang="en-US" dirty="0"/>
              <a:t>Single tasks receive roughly the same scheduling time as the group.</a:t>
            </a:r>
          </a:p>
          <a:p>
            <a:r>
              <a:rPr lang="en-US" dirty="0"/>
              <a:t>There’s a </a:t>
            </a:r>
            <a:r>
              <a:rPr lang="en-US" sz="2400" b="1" dirty="0">
                <a:latin typeface="Courier New" pitchFamily="49" charset="0"/>
                <a:cs typeface="Courier New" pitchFamily="49" charset="0"/>
              </a:rPr>
              <a:t>/proc </a:t>
            </a:r>
            <a:r>
              <a:rPr lang="en-US" dirty="0"/>
              <a:t>interface to manage the process hierarchies, giving full control over how groups are formed.</a:t>
            </a:r>
          </a:p>
          <a:p>
            <a:pPr lvl="1"/>
            <a:r>
              <a:rPr lang="en-US" dirty="0"/>
              <a:t>Fairness can be assigned across users, processes, or a variation of each.</a:t>
            </a:r>
          </a:p>
        </p:txBody>
      </p:sp>
    </p:spTree>
    <p:extLst>
      <p:ext uri="{BB962C8B-B14F-4D97-AF65-F5344CB8AC3E}">
        <p14:creationId xmlns:p14="http://schemas.microsoft.com/office/powerpoint/2010/main" val="3511355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CFS Scheduling Classes</a:t>
            </a:r>
          </a:p>
        </p:txBody>
      </p:sp>
      <p:sp>
        <p:nvSpPr>
          <p:cNvPr id="3" name="Content Placeholder 2"/>
          <p:cNvSpPr>
            <a:spLocks noGrp="1"/>
          </p:cNvSpPr>
          <p:nvPr>
            <p:ph idx="1"/>
          </p:nvPr>
        </p:nvSpPr>
        <p:spPr/>
        <p:txBody>
          <a:bodyPr>
            <a:normAutofit/>
          </a:bodyPr>
          <a:lstStyle/>
          <a:p>
            <a:r>
              <a:rPr lang="en-US" dirty="0"/>
              <a:t>Each task belongs to a scheduling class, which determines how a task will be scheduled.</a:t>
            </a:r>
          </a:p>
          <a:p>
            <a:r>
              <a:rPr lang="en-US" dirty="0"/>
              <a:t>A scheduling class defines a common set of functions (via </a:t>
            </a:r>
            <a:r>
              <a:rPr lang="en-US" b="1" dirty="0" err="1">
                <a:latin typeface="Courier New" pitchFamily="49" charset="0"/>
                <a:cs typeface="Courier New" pitchFamily="49" charset="0"/>
              </a:rPr>
              <a:t>sched_class</a:t>
            </a:r>
            <a:r>
              <a:rPr lang="en-US" dirty="0"/>
              <a:t>) that define the behavior of the scheduler.</a:t>
            </a:r>
          </a:p>
          <a:p>
            <a:r>
              <a:rPr lang="en-US" dirty="0"/>
              <a:t>For example, each scheduler provides a way to add a task to be scheduled, pull the next task to be run, yield to the scheduler, and so on.</a:t>
            </a:r>
          </a:p>
          <a:p>
            <a:endParaRPr lang="en-US" dirty="0"/>
          </a:p>
          <a:p>
            <a:pPr>
              <a:buNone/>
            </a:pPr>
            <a:endParaRPr lang="en-US" dirty="0"/>
          </a:p>
        </p:txBody>
      </p:sp>
    </p:spTree>
    <p:extLst>
      <p:ext uri="{BB962C8B-B14F-4D97-AF65-F5344CB8AC3E}">
        <p14:creationId xmlns:p14="http://schemas.microsoft.com/office/powerpoint/2010/main" val="29353866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CFS Scheduling Domains</a:t>
            </a:r>
          </a:p>
        </p:txBody>
      </p:sp>
      <p:sp>
        <p:nvSpPr>
          <p:cNvPr id="3" name="Content Placeholder 2"/>
          <p:cNvSpPr>
            <a:spLocks noGrp="1"/>
          </p:cNvSpPr>
          <p:nvPr>
            <p:ph idx="1"/>
          </p:nvPr>
        </p:nvSpPr>
        <p:spPr/>
        <p:txBody>
          <a:bodyPr>
            <a:normAutofit/>
          </a:bodyPr>
          <a:lstStyle/>
          <a:p>
            <a:r>
              <a:rPr lang="en-US" dirty="0"/>
              <a:t>Scheduling domains allow you to group one or more processors hierarchically for purposes load balancing and segregation.</a:t>
            </a:r>
          </a:p>
          <a:p>
            <a:r>
              <a:rPr lang="en-US" dirty="0"/>
              <a:t>One or more processors can share scheduling policies (and load balance between them) or implement independent scheduling policies to intentionally segregate tasks.</a:t>
            </a:r>
          </a:p>
        </p:txBody>
      </p:sp>
    </p:spTree>
    <p:extLst>
      <p:ext uri="{BB962C8B-B14F-4D97-AF65-F5344CB8AC3E}">
        <p14:creationId xmlns:p14="http://schemas.microsoft.com/office/powerpoint/2010/main" val="18180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Schedulers: O(1)</a:t>
            </a:r>
          </a:p>
        </p:txBody>
      </p:sp>
      <p:sp>
        <p:nvSpPr>
          <p:cNvPr id="3" name="Content Placeholder 2"/>
          <p:cNvSpPr>
            <a:spLocks noGrp="1"/>
          </p:cNvSpPr>
          <p:nvPr>
            <p:ph idx="1"/>
          </p:nvPr>
        </p:nvSpPr>
        <p:spPr/>
        <p:txBody>
          <a:bodyPr/>
          <a:lstStyle/>
          <a:p>
            <a:r>
              <a:rPr lang="en-US" dirty="0"/>
              <a:t>Real-time tasks are assigned static priorities.</a:t>
            </a:r>
          </a:p>
          <a:p>
            <a:r>
              <a:rPr lang="en-US" dirty="0"/>
              <a:t>All others have dynamic priorities:</a:t>
            </a:r>
          </a:p>
          <a:p>
            <a:pPr lvl="1"/>
            <a:r>
              <a:rPr lang="en-US" i="1" dirty="0"/>
              <a:t>nice </a:t>
            </a:r>
            <a:r>
              <a:rPr lang="en-US" dirty="0"/>
              <a:t>value ± 5</a:t>
            </a:r>
          </a:p>
          <a:p>
            <a:pPr lvl="1"/>
            <a:r>
              <a:rPr lang="en-US" dirty="0"/>
              <a:t>Depends on the tasks interactivity: more interactivity means longer blockage.</a:t>
            </a:r>
          </a:p>
          <a:p>
            <a:r>
              <a:rPr lang="en-US" dirty="0"/>
              <a:t>Dynamic priorities are recalculated when tasks are moved to the expired array.</a:t>
            </a:r>
          </a:p>
        </p:txBody>
      </p:sp>
    </p:spTree>
    <p:extLst>
      <p:ext uri="{BB962C8B-B14F-4D97-AF65-F5344CB8AC3E}">
        <p14:creationId xmlns:p14="http://schemas.microsoft.com/office/powerpoint/2010/main" val="443303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a:bodyPr>
          <a:lstStyle/>
          <a:p>
            <a:r>
              <a:rPr lang="en-US" dirty="0" err="1"/>
              <a:t>Silberschatz</a:t>
            </a:r>
            <a:r>
              <a:rPr lang="en-US" dirty="0"/>
              <a:t>, .A et. al. (2009), </a:t>
            </a:r>
            <a:r>
              <a:rPr lang="en-US" i="1" dirty="0"/>
              <a:t>Operating System Concepts</a:t>
            </a:r>
            <a:r>
              <a:rPr lang="en-US" dirty="0"/>
              <a:t>, 8</a:t>
            </a:r>
            <a:r>
              <a:rPr lang="en-US" baseline="30000" dirty="0"/>
              <a:t>th</a:t>
            </a:r>
            <a:r>
              <a:rPr lang="en-US" dirty="0"/>
              <a:t> Edition.</a:t>
            </a:r>
          </a:p>
          <a:p>
            <a:pPr lvl="1"/>
            <a:r>
              <a:rPr lang="en-US" dirty="0"/>
              <a:t>Section 5.6.3 Example: Linux Scheduling.</a:t>
            </a:r>
          </a:p>
          <a:p>
            <a:r>
              <a:rPr lang="en-US" dirty="0"/>
              <a:t>Jones M. T. (15 Dec 2009), Inside the Linux 2.6 Completely Fair Scheduler, </a:t>
            </a:r>
            <a:r>
              <a:rPr lang="en-US" i="1" dirty="0"/>
              <a:t>IBM </a:t>
            </a:r>
            <a:r>
              <a:rPr lang="en-US" i="1" dirty="0" err="1"/>
              <a:t>developerWorks</a:t>
            </a:r>
            <a:r>
              <a:rPr lang="en-US" dirty="0"/>
              <a:t>, </a:t>
            </a:r>
            <a:r>
              <a:rPr lang="en-US" dirty="0">
                <a:hlinkClick r:id="rId2"/>
              </a:rPr>
              <a:t>http://www.ibm.com/developerworks/linux/library/l-completely-fair-scheduler/</a:t>
            </a:r>
            <a:endParaRPr lang="en-US" dirty="0"/>
          </a:p>
          <a:p>
            <a:r>
              <a:rPr lang="en-US" dirty="0"/>
              <a:t>Kumar, A. (08 Jan 2008), Multiprocessing with the Completely Fair Scheduler, </a:t>
            </a:r>
            <a:r>
              <a:rPr lang="en-US" i="1" dirty="0"/>
              <a:t>IBM </a:t>
            </a:r>
            <a:r>
              <a:rPr lang="en-US" i="1" dirty="0" err="1"/>
              <a:t>developerWorks</a:t>
            </a:r>
            <a:r>
              <a:rPr lang="en-US" dirty="0"/>
              <a:t>, </a:t>
            </a:r>
            <a:r>
              <a:rPr lang="en-US" dirty="0">
                <a:hlinkClick r:id="rId3"/>
              </a:rPr>
              <a:t>http://www.ibm.com/developerworks/linux/library/l-cfs/</a:t>
            </a:r>
            <a:endParaRPr lang="en-US" dirty="0"/>
          </a:p>
          <a:p>
            <a:r>
              <a:rPr lang="en-US" dirty="0"/>
              <a:t>CFS Scheduler  (./</a:t>
            </a:r>
            <a:r>
              <a:rPr lang="en-US" dirty="0" err="1"/>
              <a:t>linux</a:t>
            </a:r>
            <a:r>
              <a:rPr lang="en-US" dirty="0"/>
              <a:t>/Documentation/scheduler/sched-design-CFS.txt). Can also be retrieved from </a:t>
            </a:r>
            <a:r>
              <a:rPr lang="en-US" dirty="0">
                <a:hlinkClick r:id="rId4"/>
              </a:rPr>
              <a:t>http://www.kernel.org/doc/Documentation/scheduler/sched-design-CFS.txt</a:t>
            </a:r>
            <a:endParaRPr lang="en-US" dirty="0"/>
          </a:p>
        </p:txBody>
      </p:sp>
    </p:spTree>
    <p:extLst>
      <p:ext uri="{BB962C8B-B14F-4D97-AF65-F5344CB8AC3E}">
        <p14:creationId xmlns:p14="http://schemas.microsoft.com/office/powerpoint/2010/main" val="189645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0A04C8F3-7313-AF4F-ABB8-C476D182E68C}"/>
              </a:ext>
            </a:extLst>
          </p:cNvPr>
          <p:cNvSpPr>
            <a:spLocks noGrp="1" noChangeArrowheads="1"/>
          </p:cNvSpPr>
          <p:nvPr>
            <p:ph type="title"/>
          </p:nvPr>
        </p:nvSpPr>
        <p:spPr/>
        <p:txBody>
          <a:bodyPr/>
          <a:lstStyle/>
          <a:p>
            <a:r>
              <a:rPr lang="en-US" altLang="en-US">
                <a:solidFill>
                  <a:srgbClr val="7B9899"/>
                </a:solidFill>
              </a:rPr>
              <a:t>Scheduling Goals</a:t>
            </a:r>
          </a:p>
        </p:txBody>
      </p:sp>
      <p:sp>
        <p:nvSpPr>
          <p:cNvPr id="5123" name="Rectangle 3">
            <a:extLst>
              <a:ext uri="{FF2B5EF4-FFF2-40B4-BE49-F238E27FC236}">
                <a16:creationId xmlns:a16="http://schemas.microsoft.com/office/drawing/2014/main" id="{85E99D61-AA8A-8447-9CEB-2D3806FDEE79}"/>
              </a:ext>
            </a:extLst>
          </p:cNvPr>
          <p:cNvSpPr>
            <a:spLocks noGrp="1" noChangeArrowheads="1"/>
          </p:cNvSpPr>
          <p:nvPr>
            <p:ph idx="1"/>
          </p:nvPr>
        </p:nvSpPr>
        <p:spPr>
          <a:xfrm>
            <a:off x="1825625" y="1527175"/>
            <a:ext cx="8504238" cy="4572000"/>
          </a:xfrm>
        </p:spPr>
        <p:txBody>
          <a:bodyPr/>
          <a:lstStyle/>
          <a:p>
            <a:pPr>
              <a:lnSpc>
                <a:spcPct val="90000"/>
              </a:lnSpc>
            </a:pPr>
            <a:r>
              <a:rPr lang="en-US" altLang="en-US" sz="2900"/>
              <a:t>O(1) scheduling; 2.4 scheduler iterated through</a:t>
            </a:r>
          </a:p>
          <a:p>
            <a:pPr lvl="1">
              <a:lnSpc>
                <a:spcPct val="90000"/>
              </a:lnSpc>
            </a:pPr>
            <a:r>
              <a:rPr lang="en-US" altLang="en-US"/>
              <a:t>Run queue on each invocation</a:t>
            </a:r>
          </a:p>
          <a:p>
            <a:pPr lvl="1">
              <a:lnSpc>
                <a:spcPct val="90000"/>
              </a:lnSpc>
            </a:pPr>
            <a:r>
              <a:rPr lang="en-US" altLang="en-US"/>
              <a:t>Task queue at each epoch</a:t>
            </a:r>
          </a:p>
          <a:p>
            <a:pPr>
              <a:lnSpc>
                <a:spcPct val="90000"/>
              </a:lnSpc>
            </a:pPr>
            <a:r>
              <a:rPr lang="en-US" altLang="en-US"/>
              <a:t>Scale well on multiple processors</a:t>
            </a:r>
          </a:p>
          <a:p>
            <a:pPr lvl="1">
              <a:lnSpc>
                <a:spcPct val="90000"/>
              </a:lnSpc>
            </a:pPr>
            <a:r>
              <a:rPr lang="en-US" altLang="en-US"/>
              <a:t>per-CPU run queues</a:t>
            </a:r>
          </a:p>
          <a:p>
            <a:pPr>
              <a:lnSpc>
                <a:spcPct val="90000"/>
              </a:lnSpc>
            </a:pPr>
            <a:r>
              <a:rPr lang="en-US" altLang="en-US"/>
              <a:t>SMP affinity</a:t>
            </a:r>
          </a:p>
          <a:p>
            <a:pPr>
              <a:lnSpc>
                <a:spcPct val="90000"/>
              </a:lnSpc>
            </a:pPr>
            <a:r>
              <a:rPr lang="en-US" altLang="en-US"/>
              <a:t>Interactivity boost</a:t>
            </a:r>
          </a:p>
          <a:p>
            <a:pPr>
              <a:lnSpc>
                <a:spcPct val="90000"/>
              </a:lnSpc>
            </a:pPr>
            <a:r>
              <a:rPr lang="en-US" altLang="en-US"/>
              <a:t>Fairness</a:t>
            </a:r>
          </a:p>
          <a:p>
            <a:pPr>
              <a:lnSpc>
                <a:spcPct val="90000"/>
              </a:lnSpc>
            </a:pPr>
            <a:r>
              <a:rPr lang="en-US" altLang="en-US"/>
              <a:t>Optimize for one or two runnable processes</a:t>
            </a:r>
          </a:p>
        </p:txBody>
      </p:sp>
      <p:sp>
        <p:nvSpPr>
          <p:cNvPr id="4" name="Slide Number Placeholder 4">
            <a:extLst>
              <a:ext uri="{FF2B5EF4-FFF2-40B4-BE49-F238E27FC236}">
                <a16:creationId xmlns:a16="http://schemas.microsoft.com/office/drawing/2014/main" id="{AA224480-3202-254D-8FFE-875F8BB861A9}"/>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D6C4213-C064-7947-8EDA-0A2A7B1A740F}" type="slidenum">
              <a:rPr lang="en-US" altLang="en-US" sz="1600">
                <a:solidFill>
                  <a:srgbClr val="7B9899"/>
                </a:solidFill>
              </a:rPr>
              <a:pPr eaLnBrk="1" hangingPunct="1"/>
              <a:t>7</a:t>
            </a:fld>
            <a:endParaRPr lang="en-US" altLang="en-US" sz="1600">
              <a:solidFill>
                <a:srgbClr val="7B9899"/>
              </a:solidFill>
            </a:endParaRPr>
          </a:p>
        </p:txBody>
      </p:sp>
    </p:spTree>
    <p:extLst>
      <p:ext uri="{BB962C8B-B14F-4D97-AF65-F5344CB8AC3E}">
        <p14:creationId xmlns:p14="http://schemas.microsoft.com/office/powerpoint/2010/main" val="345228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C349F02B-C5CE-224C-8EC5-308FFA26E942}"/>
              </a:ext>
            </a:extLst>
          </p:cNvPr>
          <p:cNvSpPr>
            <a:spLocks noGrp="1" noChangeArrowheads="1"/>
          </p:cNvSpPr>
          <p:nvPr>
            <p:ph type="title"/>
          </p:nvPr>
        </p:nvSpPr>
        <p:spPr/>
        <p:txBody>
          <a:bodyPr/>
          <a:lstStyle/>
          <a:p>
            <a:r>
              <a:rPr lang="en-US" altLang="en-US">
                <a:solidFill>
                  <a:srgbClr val="7B9899"/>
                </a:solidFill>
              </a:rPr>
              <a:t>Basic Philosophies</a:t>
            </a:r>
          </a:p>
        </p:txBody>
      </p:sp>
      <p:sp>
        <p:nvSpPr>
          <p:cNvPr id="6147" name="Rectangle 3">
            <a:extLst>
              <a:ext uri="{FF2B5EF4-FFF2-40B4-BE49-F238E27FC236}">
                <a16:creationId xmlns:a16="http://schemas.microsoft.com/office/drawing/2014/main" id="{C58E47C3-EB68-7844-B337-D6D7C79B869C}"/>
              </a:ext>
            </a:extLst>
          </p:cNvPr>
          <p:cNvSpPr>
            <a:spLocks noGrp="1" noChangeArrowheads="1"/>
          </p:cNvSpPr>
          <p:nvPr>
            <p:ph idx="1"/>
          </p:nvPr>
        </p:nvSpPr>
        <p:spPr>
          <a:xfrm>
            <a:off x="1981200" y="1719263"/>
            <a:ext cx="7391400" cy="4411662"/>
          </a:xfrm>
        </p:spPr>
        <p:txBody>
          <a:bodyPr/>
          <a:lstStyle/>
          <a:p>
            <a:pPr>
              <a:lnSpc>
                <a:spcPct val="90000"/>
              </a:lnSpc>
            </a:pPr>
            <a:r>
              <a:rPr lang="en-US" altLang="en-US" sz="2100"/>
              <a:t>Priority is the primary scheduling mechanism</a:t>
            </a:r>
          </a:p>
          <a:p>
            <a:pPr>
              <a:lnSpc>
                <a:spcPct val="90000"/>
              </a:lnSpc>
            </a:pPr>
            <a:r>
              <a:rPr lang="en-US" altLang="en-US" sz="2100"/>
              <a:t>Priority is </a:t>
            </a:r>
            <a:r>
              <a:rPr lang="en-US" altLang="en-US" sz="2100" i="1"/>
              <a:t>dynamically adjusted</a:t>
            </a:r>
            <a:r>
              <a:rPr lang="en-US" altLang="en-US" sz="2100"/>
              <a:t> at run time</a:t>
            </a:r>
          </a:p>
          <a:p>
            <a:pPr lvl="1">
              <a:lnSpc>
                <a:spcPct val="90000"/>
              </a:lnSpc>
            </a:pPr>
            <a:r>
              <a:rPr lang="en-US" altLang="en-US" sz="2000"/>
              <a:t>Processes denied access to CPU get increased</a:t>
            </a:r>
          </a:p>
          <a:p>
            <a:pPr lvl="1">
              <a:lnSpc>
                <a:spcPct val="90000"/>
              </a:lnSpc>
            </a:pPr>
            <a:r>
              <a:rPr lang="en-US" altLang="en-US" sz="2000"/>
              <a:t>Processes running a long time get decreased</a:t>
            </a:r>
          </a:p>
          <a:p>
            <a:pPr>
              <a:lnSpc>
                <a:spcPct val="90000"/>
              </a:lnSpc>
            </a:pPr>
            <a:r>
              <a:rPr lang="en-US" altLang="en-US" sz="2100"/>
              <a:t>Try to distinguish interactive processes from non-interactive</a:t>
            </a:r>
          </a:p>
          <a:p>
            <a:pPr lvl="1">
              <a:lnSpc>
                <a:spcPct val="90000"/>
              </a:lnSpc>
            </a:pPr>
            <a:r>
              <a:rPr lang="en-US" altLang="en-US" sz="2000"/>
              <a:t>Bonus or penalty reflecting whether I/O or compute bound </a:t>
            </a:r>
          </a:p>
          <a:p>
            <a:pPr>
              <a:lnSpc>
                <a:spcPct val="90000"/>
              </a:lnSpc>
            </a:pPr>
            <a:r>
              <a:rPr lang="en-US" altLang="en-US" sz="2100"/>
              <a:t>Use large quanta for important processes</a:t>
            </a:r>
          </a:p>
          <a:p>
            <a:pPr lvl="1">
              <a:lnSpc>
                <a:spcPct val="90000"/>
              </a:lnSpc>
            </a:pPr>
            <a:r>
              <a:rPr lang="en-US" altLang="en-US" sz="2000"/>
              <a:t>Modify quanta based on CPU use</a:t>
            </a:r>
          </a:p>
          <a:p>
            <a:pPr lvl="1">
              <a:lnSpc>
                <a:spcPct val="90000"/>
              </a:lnSpc>
            </a:pPr>
            <a:r>
              <a:rPr lang="en-US" altLang="en-US" sz="2000"/>
              <a:t>Quantum != clock tick</a:t>
            </a:r>
          </a:p>
          <a:p>
            <a:pPr>
              <a:lnSpc>
                <a:spcPct val="90000"/>
              </a:lnSpc>
            </a:pPr>
            <a:r>
              <a:rPr lang="en-US" altLang="en-US" sz="2100"/>
              <a:t>Associate processes to CPUs</a:t>
            </a:r>
          </a:p>
          <a:p>
            <a:pPr>
              <a:lnSpc>
                <a:spcPct val="90000"/>
              </a:lnSpc>
            </a:pPr>
            <a:r>
              <a:rPr lang="en-US" altLang="en-US" sz="2100"/>
              <a:t>Do everything in O(1) time</a:t>
            </a:r>
          </a:p>
        </p:txBody>
      </p:sp>
      <p:sp>
        <p:nvSpPr>
          <p:cNvPr id="4" name="Slide Number Placeholder 4">
            <a:extLst>
              <a:ext uri="{FF2B5EF4-FFF2-40B4-BE49-F238E27FC236}">
                <a16:creationId xmlns:a16="http://schemas.microsoft.com/office/drawing/2014/main" id="{441A613A-2224-E247-A542-5A32D27C790A}"/>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36E0328-3A8A-A942-AF3F-8EFD0A3A686F}" type="slidenum">
              <a:rPr lang="en-US" altLang="en-US" sz="1600">
                <a:solidFill>
                  <a:srgbClr val="7B9899"/>
                </a:solidFill>
              </a:rPr>
              <a:pPr eaLnBrk="1" hangingPunct="1"/>
              <a:t>8</a:t>
            </a:fld>
            <a:endParaRPr lang="en-US" altLang="en-US" sz="1600">
              <a:solidFill>
                <a:srgbClr val="7B9899"/>
              </a:solidFill>
            </a:endParaRPr>
          </a:p>
        </p:txBody>
      </p:sp>
    </p:spTree>
    <p:extLst>
      <p:ext uri="{BB962C8B-B14F-4D97-AF65-F5344CB8AC3E}">
        <p14:creationId xmlns:p14="http://schemas.microsoft.com/office/powerpoint/2010/main" val="413908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FA9EE364-30B9-F344-97BD-27547522BC3F}"/>
              </a:ext>
            </a:extLst>
          </p:cNvPr>
          <p:cNvSpPr>
            <a:spLocks noGrp="1" noChangeArrowheads="1"/>
          </p:cNvSpPr>
          <p:nvPr>
            <p:ph type="title"/>
          </p:nvPr>
        </p:nvSpPr>
        <p:spPr/>
        <p:txBody>
          <a:bodyPr/>
          <a:lstStyle/>
          <a:p>
            <a:r>
              <a:rPr lang="en-US" altLang="en-US">
                <a:solidFill>
                  <a:srgbClr val="7B9899"/>
                </a:solidFill>
              </a:rPr>
              <a:t>The Run Queue</a:t>
            </a:r>
          </a:p>
        </p:txBody>
      </p:sp>
      <p:sp>
        <p:nvSpPr>
          <p:cNvPr id="7171" name="Rectangle 3">
            <a:extLst>
              <a:ext uri="{FF2B5EF4-FFF2-40B4-BE49-F238E27FC236}">
                <a16:creationId xmlns:a16="http://schemas.microsoft.com/office/drawing/2014/main" id="{1B31B220-7589-8045-96D6-0A7B2C934E26}"/>
              </a:ext>
            </a:extLst>
          </p:cNvPr>
          <p:cNvSpPr>
            <a:spLocks noGrp="1" noChangeArrowheads="1"/>
          </p:cNvSpPr>
          <p:nvPr>
            <p:ph idx="1"/>
          </p:nvPr>
        </p:nvSpPr>
        <p:spPr>
          <a:xfrm>
            <a:off x="1825625" y="1527175"/>
            <a:ext cx="8504238" cy="4572000"/>
          </a:xfrm>
        </p:spPr>
        <p:txBody>
          <a:bodyPr/>
          <a:lstStyle/>
          <a:p>
            <a:r>
              <a:rPr lang="en-US" altLang="en-US"/>
              <a:t>140 separate queues, one for each priority level</a:t>
            </a:r>
          </a:p>
          <a:p>
            <a:r>
              <a:rPr lang="en-US" altLang="en-US"/>
              <a:t>Actually, two sets, active and expired</a:t>
            </a:r>
          </a:p>
          <a:p>
            <a:r>
              <a:rPr lang="en-US" altLang="en-US"/>
              <a:t>Priorities 0-99 for real-time processes</a:t>
            </a:r>
          </a:p>
          <a:p>
            <a:r>
              <a:rPr lang="en-US" altLang="en-US"/>
              <a:t>Priorities 100-139 for normal processes; value set via nice() system call</a:t>
            </a:r>
          </a:p>
        </p:txBody>
      </p:sp>
      <p:sp>
        <p:nvSpPr>
          <p:cNvPr id="4" name="Slide Number Placeholder 4">
            <a:extLst>
              <a:ext uri="{FF2B5EF4-FFF2-40B4-BE49-F238E27FC236}">
                <a16:creationId xmlns:a16="http://schemas.microsoft.com/office/drawing/2014/main" id="{B52E73A8-45A7-B94F-93BC-3203134D0160}"/>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108003F-CD00-174E-BCCB-E52F8C767D32}" type="slidenum">
              <a:rPr lang="en-US" altLang="en-US" sz="1600">
                <a:solidFill>
                  <a:srgbClr val="7B9899"/>
                </a:solidFill>
              </a:rPr>
              <a:pPr eaLnBrk="1" hangingPunct="1"/>
              <a:t>9</a:t>
            </a:fld>
            <a:endParaRPr lang="en-US" altLang="en-US" sz="1600">
              <a:solidFill>
                <a:srgbClr val="7B9899"/>
              </a:solidFill>
            </a:endParaRPr>
          </a:p>
        </p:txBody>
      </p:sp>
    </p:spTree>
    <p:extLst>
      <p:ext uri="{BB962C8B-B14F-4D97-AF65-F5344CB8AC3E}">
        <p14:creationId xmlns:p14="http://schemas.microsoft.com/office/powerpoint/2010/main" val="7272876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{F41E1502-3EA1-0342-9E6C-F37C70B175A9}tf10001119</Template>
  <TotalTime>59</TotalTime>
  <Words>3632</Words>
  <Application>Microsoft Macintosh PowerPoint</Application>
  <PresentationFormat>Widescreen</PresentationFormat>
  <Paragraphs>523</Paragraphs>
  <Slides>60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Courier New</vt:lpstr>
      <vt:lpstr>Gill Sans MT</vt:lpstr>
      <vt:lpstr>StarSymbol</vt:lpstr>
      <vt:lpstr>Wingdings</vt:lpstr>
      <vt:lpstr>Wingdings 2</vt:lpstr>
      <vt:lpstr>Gallery</vt:lpstr>
      <vt:lpstr>Scheduling in Linux </vt:lpstr>
      <vt:lpstr>Past Schedulers: 1.2 &amp; 2.2</vt:lpstr>
      <vt:lpstr>Past Schedulers : 2.4</vt:lpstr>
      <vt:lpstr>Past Schedulers: 2.4</vt:lpstr>
      <vt:lpstr>Past Schedulers: O(1)</vt:lpstr>
      <vt:lpstr>Past Schedulers: O(1)</vt:lpstr>
      <vt:lpstr>Scheduling Goals</vt:lpstr>
      <vt:lpstr>Basic Philosophies</vt:lpstr>
      <vt:lpstr>The Run Queue</vt:lpstr>
      <vt:lpstr>Runqueue for O(1) Scheduler</vt:lpstr>
      <vt:lpstr>Scheduler Runqueue</vt:lpstr>
      <vt:lpstr>Basic Scheduling Algorithm</vt:lpstr>
      <vt:lpstr>The Highest Priority Process</vt:lpstr>
      <vt:lpstr>Scheduling Components</vt:lpstr>
      <vt:lpstr>runqueue</vt:lpstr>
      <vt:lpstr>runqueue</vt:lpstr>
      <vt:lpstr>runqueue</vt:lpstr>
      <vt:lpstr>runqueue</vt:lpstr>
      <vt:lpstr>runqueue</vt:lpstr>
      <vt:lpstr>runqueue</vt:lpstr>
      <vt:lpstr>runqueue</vt:lpstr>
      <vt:lpstr>runqueue</vt:lpstr>
      <vt:lpstr>The O(1) scheduling algorithm</vt:lpstr>
      <vt:lpstr>The O(1) scheduling algorithm</vt:lpstr>
      <vt:lpstr>Static Priority</vt:lpstr>
      <vt:lpstr>Sleep Average</vt:lpstr>
      <vt:lpstr>Bonus and Dynamic Priority</vt:lpstr>
      <vt:lpstr>Calculating Time Slices</vt:lpstr>
      <vt:lpstr>Typical Quanta</vt:lpstr>
      <vt:lpstr>Interactive Processes</vt:lpstr>
      <vt:lpstr>Using Quanta</vt:lpstr>
      <vt:lpstr>Avoiding Starvation</vt:lpstr>
      <vt:lpstr>The Priority Arrays</vt:lpstr>
      <vt:lpstr>Swapping Arrays</vt:lpstr>
      <vt:lpstr>Why Two Arrays?</vt:lpstr>
      <vt:lpstr>The Traditional Algorithm</vt:lpstr>
      <vt:lpstr>Linux is More Efficient</vt:lpstr>
      <vt:lpstr>Real-Time Scheduling</vt:lpstr>
      <vt:lpstr>Real-Time Policies</vt:lpstr>
      <vt:lpstr>Multiprocessor Scheduling</vt:lpstr>
      <vt:lpstr>Locking Runqueues</vt:lpstr>
      <vt:lpstr>Processor Affinity</vt:lpstr>
      <vt:lpstr>Load Balancing</vt:lpstr>
      <vt:lpstr>Load Balancing</vt:lpstr>
      <vt:lpstr>Optimizations</vt:lpstr>
      <vt:lpstr>Sleep Time and Bonus</vt:lpstr>
      <vt:lpstr>CFS Overview</vt:lpstr>
      <vt:lpstr>CFS Overview</vt:lpstr>
      <vt:lpstr>CFS Structure</vt:lpstr>
      <vt:lpstr>CFS Overview</vt:lpstr>
      <vt:lpstr>CFS Structure</vt:lpstr>
      <vt:lpstr>CFS Internals</vt:lpstr>
      <vt:lpstr>PowerPoint Presentation</vt:lpstr>
      <vt:lpstr>Scheduling</vt:lpstr>
      <vt:lpstr>Scheduling</vt:lpstr>
      <vt:lpstr>Priorities in CFS</vt:lpstr>
      <vt:lpstr>CFS Group Scheduling</vt:lpstr>
      <vt:lpstr>CFS Scheduling Classes</vt:lpstr>
      <vt:lpstr>CFS Scheduling Domains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Shrivastava</dc:creator>
  <cp:lastModifiedBy>Manish Shrivastava</cp:lastModifiedBy>
  <cp:revision>6</cp:revision>
  <dcterms:created xsi:type="dcterms:W3CDTF">2018-09-20T07:17:48Z</dcterms:created>
  <dcterms:modified xsi:type="dcterms:W3CDTF">2021-11-15T06:46:10Z</dcterms:modified>
</cp:coreProperties>
</file>