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5"/>
  </p:notesMasterIdLst>
  <p:handoutMasterIdLst>
    <p:handoutMasterId r:id="rId66"/>
  </p:handoutMasterIdLst>
  <p:sldIdLst>
    <p:sldId id="331" r:id="rId2"/>
    <p:sldId id="332" r:id="rId3"/>
    <p:sldId id="333" r:id="rId4"/>
    <p:sldId id="334" r:id="rId5"/>
    <p:sldId id="335" r:id="rId6"/>
    <p:sldId id="336" r:id="rId7"/>
    <p:sldId id="337" r:id="rId8"/>
    <p:sldId id="338" r:id="rId9"/>
    <p:sldId id="339" r:id="rId10"/>
    <p:sldId id="340" r:id="rId11"/>
    <p:sldId id="341" r:id="rId12"/>
    <p:sldId id="387"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88" r:id="rId27"/>
    <p:sldId id="355" r:id="rId28"/>
    <p:sldId id="356" r:id="rId29"/>
    <p:sldId id="357" r:id="rId30"/>
    <p:sldId id="358" r:id="rId31"/>
    <p:sldId id="359" r:id="rId32"/>
    <p:sldId id="360" r:id="rId33"/>
    <p:sldId id="361" r:id="rId34"/>
    <p:sldId id="389" r:id="rId35"/>
    <p:sldId id="362" r:id="rId36"/>
    <p:sldId id="363" r:id="rId37"/>
    <p:sldId id="364" r:id="rId38"/>
    <p:sldId id="365" r:id="rId39"/>
    <p:sldId id="366" r:id="rId40"/>
    <p:sldId id="367" r:id="rId41"/>
    <p:sldId id="368" r:id="rId42"/>
    <p:sldId id="369" r:id="rId43"/>
    <p:sldId id="370" r:id="rId44"/>
    <p:sldId id="371" r:id="rId45"/>
    <p:sldId id="391" r:id="rId46"/>
    <p:sldId id="390" r:id="rId47"/>
    <p:sldId id="372" r:id="rId48"/>
    <p:sldId id="373" r:id="rId49"/>
    <p:sldId id="392" r:id="rId50"/>
    <p:sldId id="393" r:id="rId51"/>
    <p:sldId id="375" r:id="rId52"/>
    <p:sldId id="376" r:id="rId53"/>
    <p:sldId id="377" r:id="rId54"/>
    <p:sldId id="378" r:id="rId55"/>
    <p:sldId id="379" r:id="rId56"/>
    <p:sldId id="380" r:id="rId57"/>
    <p:sldId id="394" r:id="rId58"/>
    <p:sldId id="381" r:id="rId59"/>
    <p:sldId id="382" r:id="rId60"/>
    <p:sldId id="383" r:id="rId61"/>
    <p:sldId id="384" r:id="rId62"/>
    <p:sldId id="385" r:id="rId63"/>
    <p:sldId id="386" r:id="rId64"/>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71" autoAdjust="0"/>
    <p:restoredTop sz="94660"/>
  </p:normalViewPr>
  <p:slideViewPr>
    <p:cSldViewPr snapToGrid="0">
      <p:cViewPr varScale="1">
        <p:scale>
          <a:sx n="66" d="100"/>
          <a:sy n="66" d="100"/>
        </p:scale>
        <p:origin x="-630" y="-10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C8830FF-3CD9-AA9D-B1AB-D7C53D9142BA}"/>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1AEF2FEA-0972-6082-2174-08C447A16117}"/>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974CF75A-F297-2BDF-6CB7-7CAE3FDEAF82}"/>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66B3B8B0-E281-BBBA-CF38-4C8CFFA18720}"/>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anose="020B0604020202020204" pitchFamily="34" charset="0"/>
              </a:defRPr>
            </a:lvl1pPr>
          </a:lstStyle>
          <a:p>
            <a:fld id="{66DF3BB9-0FBB-4D6B-94BE-790DF638210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DF23633-CA04-09D4-9BDE-58D71CDCC696}"/>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2E18A216-C96F-CA8D-60DD-481E4E6FCB59}"/>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67588" name="Rectangle 4">
            <a:extLst>
              <a:ext uri="{FF2B5EF4-FFF2-40B4-BE49-F238E27FC236}">
                <a16:creationId xmlns:a16="http://schemas.microsoft.com/office/drawing/2014/main" id="{2C8751C6-6813-54FF-B779-4E5420A3B23C}"/>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2A7F7ACD-2554-837D-BC99-B63177C9080A}"/>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8A384038-9CA5-5E8E-2D9C-55FF6C5D723D}"/>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86103453-6C03-0E19-1EBC-DAD35E553450}"/>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fld id="{9B9925F9-B52A-4577-B88B-90DB1D38FCA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6D54BF9-EB05-FF33-628F-DA01708C39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15C572-A78B-49B7-A13D-7BB5F8461FC4}" type="slidenum">
              <a:rPr lang="en-US" altLang="en-US">
                <a:latin typeface="Helvetica" panose="020B0604020202020204" pitchFamily="34" charset="0"/>
              </a:rPr>
              <a:pPr/>
              <a:t>1</a:t>
            </a:fld>
            <a:endParaRPr lang="en-US" altLang="en-US">
              <a:latin typeface="Helvetica" panose="020B0604020202020204" pitchFamily="34" charset="0"/>
            </a:endParaRPr>
          </a:p>
        </p:txBody>
      </p:sp>
      <p:sp>
        <p:nvSpPr>
          <p:cNvPr id="68611" name="Rectangle 2">
            <a:extLst>
              <a:ext uri="{FF2B5EF4-FFF2-40B4-BE49-F238E27FC236}">
                <a16:creationId xmlns:a16="http://schemas.microsoft.com/office/drawing/2014/main" id="{FF5E221B-23C6-0EB6-B857-5D5B5E1F39BF}"/>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E5D586B9-F311-4594-D6A0-B3D6DC1E4B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FDE600B2-2B88-F041-8031-1D3B796590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196A10-32F8-4A58-8D5F-0B75272865FA}" type="slidenum">
              <a:rPr lang="en-US" altLang="en-US">
                <a:latin typeface="Helvetica" panose="020B0604020202020204" pitchFamily="34" charset="0"/>
              </a:rPr>
              <a:pPr/>
              <a:t>10</a:t>
            </a:fld>
            <a:endParaRPr lang="en-US" altLang="en-US">
              <a:latin typeface="Helvetica" panose="020B0604020202020204" pitchFamily="34" charset="0"/>
            </a:endParaRPr>
          </a:p>
        </p:txBody>
      </p:sp>
      <p:sp>
        <p:nvSpPr>
          <p:cNvPr id="77827" name="Rectangle 2">
            <a:extLst>
              <a:ext uri="{FF2B5EF4-FFF2-40B4-BE49-F238E27FC236}">
                <a16:creationId xmlns:a16="http://schemas.microsoft.com/office/drawing/2014/main" id="{6067A0F8-1229-07F7-2C1C-8E6CA9544A3A}"/>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068B76CF-4E1D-5399-C220-7431A5CF9A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ECDBB4A-B2BE-069F-599E-5DFFA0946E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04173B-A781-4744-93EF-CE382A996A9C}" type="slidenum">
              <a:rPr lang="en-US" altLang="en-US">
                <a:latin typeface="Helvetica" panose="020B0604020202020204" pitchFamily="34" charset="0"/>
              </a:rPr>
              <a:pPr/>
              <a:t>11</a:t>
            </a:fld>
            <a:endParaRPr lang="en-US" altLang="en-US">
              <a:latin typeface="Helvetica" panose="020B0604020202020204" pitchFamily="34" charset="0"/>
            </a:endParaRPr>
          </a:p>
        </p:txBody>
      </p:sp>
      <p:sp>
        <p:nvSpPr>
          <p:cNvPr id="78851" name="Rectangle 2">
            <a:extLst>
              <a:ext uri="{FF2B5EF4-FFF2-40B4-BE49-F238E27FC236}">
                <a16:creationId xmlns:a16="http://schemas.microsoft.com/office/drawing/2014/main" id="{ACD6E551-673D-F7CA-5629-2C03BC822FE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26806B9-EB94-E910-FFA1-1B0D3BF42D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A11C038-37EC-2232-ACBE-AA3C9EBE8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2DF8B3-D43B-462E-8168-28B0740262C3}" type="slidenum">
              <a:rPr lang="en-US" altLang="en-US">
                <a:latin typeface="Helvetica" panose="020B0604020202020204" pitchFamily="34" charset="0"/>
              </a:rPr>
              <a:pPr/>
              <a:t>12</a:t>
            </a:fld>
            <a:endParaRPr lang="en-US" altLang="en-US">
              <a:latin typeface="Helvetica" panose="020B0604020202020204" pitchFamily="34" charset="0"/>
            </a:endParaRPr>
          </a:p>
        </p:txBody>
      </p:sp>
      <p:sp>
        <p:nvSpPr>
          <p:cNvPr id="79875" name="Rectangle 2">
            <a:extLst>
              <a:ext uri="{FF2B5EF4-FFF2-40B4-BE49-F238E27FC236}">
                <a16:creationId xmlns:a16="http://schemas.microsoft.com/office/drawing/2014/main" id="{4FEF4CF1-12DF-B4C8-219D-A85FC64A75CD}"/>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86521702-3F26-5AF5-D94C-597B81046D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A6EE32F-1825-319A-DAB5-EB8C5937FD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D0382F-AD8A-498E-9DB3-ED0A5C3AACAA}" type="slidenum">
              <a:rPr lang="en-US" altLang="en-US">
                <a:latin typeface="Helvetica" panose="020B0604020202020204" pitchFamily="34" charset="0"/>
              </a:rPr>
              <a:pPr/>
              <a:t>13</a:t>
            </a:fld>
            <a:endParaRPr lang="en-US" altLang="en-US">
              <a:latin typeface="Helvetica" panose="020B0604020202020204" pitchFamily="34" charset="0"/>
            </a:endParaRPr>
          </a:p>
        </p:txBody>
      </p:sp>
      <p:sp>
        <p:nvSpPr>
          <p:cNvPr id="80899" name="Rectangle 2">
            <a:extLst>
              <a:ext uri="{FF2B5EF4-FFF2-40B4-BE49-F238E27FC236}">
                <a16:creationId xmlns:a16="http://schemas.microsoft.com/office/drawing/2014/main" id="{C77E10BE-F0B0-6D62-B07D-D04F3AD07563}"/>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F997A921-1308-0EA5-53CA-FDC5048489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3DB1DD87-329A-6022-7E28-D06CFD8705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23E3C6C-455B-411D-B61D-83C9BCF517EF}" type="slidenum">
              <a:rPr lang="en-US" altLang="en-US">
                <a:latin typeface="Helvetica" panose="020B0604020202020204" pitchFamily="34" charset="0"/>
              </a:rPr>
              <a:pPr/>
              <a:t>14</a:t>
            </a:fld>
            <a:endParaRPr lang="en-US" altLang="en-US">
              <a:latin typeface="Helvetica" panose="020B0604020202020204" pitchFamily="34" charset="0"/>
            </a:endParaRPr>
          </a:p>
        </p:txBody>
      </p:sp>
      <p:sp>
        <p:nvSpPr>
          <p:cNvPr id="81923" name="Rectangle 2">
            <a:extLst>
              <a:ext uri="{FF2B5EF4-FFF2-40B4-BE49-F238E27FC236}">
                <a16:creationId xmlns:a16="http://schemas.microsoft.com/office/drawing/2014/main" id="{421B8F10-95A5-CD14-9A01-84F2F096CB41}"/>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014B1E5A-210D-589D-5FDA-67ACDBD7CC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0AF39BAF-55D2-C93C-CFB9-A9A28A0879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48FB74-40D0-4DA4-94C4-1B5F7E72EF2A}" type="slidenum">
              <a:rPr lang="en-US" altLang="en-US">
                <a:latin typeface="Helvetica" panose="020B0604020202020204" pitchFamily="34" charset="0"/>
              </a:rPr>
              <a:pPr/>
              <a:t>15</a:t>
            </a:fld>
            <a:endParaRPr lang="en-US" altLang="en-US">
              <a:latin typeface="Helvetica" panose="020B0604020202020204" pitchFamily="34" charset="0"/>
            </a:endParaRPr>
          </a:p>
        </p:txBody>
      </p:sp>
      <p:sp>
        <p:nvSpPr>
          <p:cNvPr id="82947" name="Rectangle 2">
            <a:extLst>
              <a:ext uri="{FF2B5EF4-FFF2-40B4-BE49-F238E27FC236}">
                <a16:creationId xmlns:a16="http://schemas.microsoft.com/office/drawing/2014/main" id="{E2101B77-33E0-FAF7-3664-7B3C49DCC3A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2B42FD2B-D1DF-48B8-C165-C6A1D121CD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E4B1B19-7807-F466-0A1E-C8A67579FE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A2579F-03D9-49FE-AB9C-EEB55DFF5E54}" type="slidenum">
              <a:rPr lang="en-US" altLang="en-US">
                <a:latin typeface="Helvetica" panose="020B0604020202020204" pitchFamily="34" charset="0"/>
              </a:rPr>
              <a:pPr/>
              <a:t>16</a:t>
            </a:fld>
            <a:endParaRPr lang="en-US" altLang="en-US">
              <a:latin typeface="Helvetica" panose="020B0604020202020204" pitchFamily="34" charset="0"/>
            </a:endParaRPr>
          </a:p>
        </p:txBody>
      </p:sp>
      <p:sp>
        <p:nvSpPr>
          <p:cNvPr id="83971" name="Rectangle 2">
            <a:extLst>
              <a:ext uri="{FF2B5EF4-FFF2-40B4-BE49-F238E27FC236}">
                <a16:creationId xmlns:a16="http://schemas.microsoft.com/office/drawing/2014/main" id="{1AF3C517-36FE-198E-2E4C-0E96FB05FBDC}"/>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571EBDF0-A63B-99EA-33B5-85C7E8F426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04C97332-A25D-27FC-0481-A23E8FA2DA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7D52E0-4650-4312-BB7A-76C5AB826D7F}" type="slidenum">
              <a:rPr lang="en-US" altLang="en-US">
                <a:latin typeface="Helvetica" panose="020B0604020202020204" pitchFamily="34" charset="0"/>
              </a:rPr>
              <a:pPr/>
              <a:t>17</a:t>
            </a:fld>
            <a:endParaRPr lang="en-US" altLang="en-US">
              <a:latin typeface="Helvetica" panose="020B0604020202020204" pitchFamily="34" charset="0"/>
            </a:endParaRPr>
          </a:p>
        </p:txBody>
      </p:sp>
      <p:sp>
        <p:nvSpPr>
          <p:cNvPr id="84995" name="Rectangle 2">
            <a:extLst>
              <a:ext uri="{FF2B5EF4-FFF2-40B4-BE49-F238E27FC236}">
                <a16:creationId xmlns:a16="http://schemas.microsoft.com/office/drawing/2014/main" id="{3D26489D-565E-DED0-5077-BDD79548CE46}"/>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84165680-AAF7-3CBC-60BF-A98C16D2BA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52F09BF-F22A-18FF-6A8D-D3743B8D2F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E62F0EF-62A7-48F7-9F09-172973C086E4}" type="slidenum">
              <a:rPr lang="en-US" altLang="en-US">
                <a:latin typeface="Helvetica" panose="020B0604020202020204" pitchFamily="34" charset="0"/>
              </a:rPr>
              <a:pPr/>
              <a:t>18</a:t>
            </a:fld>
            <a:endParaRPr lang="en-US" altLang="en-US">
              <a:latin typeface="Helvetica" panose="020B0604020202020204" pitchFamily="34" charset="0"/>
            </a:endParaRPr>
          </a:p>
        </p:txBody>
      </p:sp>
      <p:sp>
        <p:nvSpPr>
          <p:cNvPr id="86019" name="Rectangle 2">
            <a:extLst>
              <a:ext uri="{FF2B5EF4-FFF2-40B4-BE49-F238E27FC236}">
                <a16:creationId xmlns:a16="http://schemas.microsoft.com/office/drawing/2014/main" id="{55557C1A-60AC-EBCE-9D00-EA6A23F524A0}"/>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3FBE7E63-FA62-1F3C-7A88-975DCB7A67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43707E7-4274-6D14-FB7E-B18A333A67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783E480-377D-4D54-BF52-9293EDA00BC0}" type="slidenum">
              <a:rPr lang="en-US" altLang="en-US">
                <a:latin typeface="Helvetica" panose="020B0604020202020204" pitchFamily="34" charset="0"/>
              </a:rPr>
              <a:pPr/>
              <a:t>19</a:t>
            </a:fld>
            <a:endParaRPr lang="en-US" altLang="en-US">
              <a:latin typeface="Helvetica" panose="020B0604020202020204" pitchFamily="34" charset="0"/>
            </a:endParaRPr>
          </a:p>
        </p:txBody>
      </p:sp>
      <p:sp>
        <p:nvSpPr>
          <p:cNvPr id="87043" name="Rectangle 2">
            <a:extLst>
              <a:ext uri="{FF2B5EF4-FFF2-40B4-BE49-F238E27FC236}">
                <a16:creationId xmlns:a16="http://schemas.microsoft.com/office/drawing/2014/main" id="{6D3307E5-ECC4-2D7B-7E5E-6C1B282FB69B}"/>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33DF15F6-1EF5-9677-EE66-7D92865B55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950DCC7C-7D3C-91EF-B87A-E7D8F1A81F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DCFA9D4-7A60-44A7-A435-3D24E6F3BC06}" type="slidenum">
              <a:rPr lang="en-US" altLang="en-US">
                <a:latin typeface="Helvetica" panose="020B0604020202020204" pitchFamily="34" charset="0"/>
              </a:rPr>
              <a:pPr/>
              <a:t>2</a:t>
            </a:fld>
            <a:endParaRPr lang="en-US" altLang="en-US">
              <a:latin typeface="Helvetica" panose="020B0604020202020204" pitchFamily="34" charset="0"/>
            </a:endParaRPr>
          </a:p>
        </p:txBody>
      </p:sp>
      <p:sp>
        <p:nvSpPr>
          <p:cNvPr id="69635" name="Rectangle 2">
            <a:extLst>
              <a:ext uri="{FF2B5EF4-FFF2-40B4-BE49-F238E27FC236}">
                <a16:creationId xmlns:a16="http://schemas.microsoft.com/office/drawing/2014/main" id="{813778FD-D1B3-0E28-0479-AFAA5390BBC4}"/>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6B550010-DB4F-F101-D711-F0E52E82E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80996DD-EE7A-C053-E7F6-A742E925A6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3958D7-B1A4-4EE2-B908-731A2A23E550}" type="slidenum">
              <a:rPr lang="en-US" altLang="en-US">
                <a:latin typeface="Helvetica" panose="020B0604020202020204" pitchFamily="34" charset="0"/>
              </a:rPr>
              <a:pPr/>
              <a:t>20</a:t>
            </a:fld>
            <a:endParaRPr lang="en-US" altLang="en-US">
              <a:latin typeface="Helvetica" panose="020B0604020202020204" pitchFamily="34" charset="0"/>
            </a:endParaRPr>
          </a:p>
        </p:txBody>
      </p:sp>
      <p:sp>
        <p:nvSpPr>
          <p:cNvPr id="88067" name="Rectangle 2">
            <a:extLst>
              <a:ext uri="{FF2B5EF4-FFF2-40B4-BE49-F238E27FC236}">
                <a16:creationId xmlns:a16="http://schemas.microsoft.com/office/drawing/2014/main" id="{A165120B-F559-7976-AECF-CBD4A040ED5C}"/>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05CE4E25-BA73-7C82-A706-A22F39E6FC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9AEFDE2-2B91-C74E-341E-CF661B537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87A722-B52C-475E-BA2C-C7892DBAE4EC}" type="slidenum">
              <a:rPr lang="en-US" altLang="en-US">
                <a:latin typeface="Helvetica" panose="020B0604020202020204" pitchFamily="34" charset="0"/>
              </a:rPr>
              <a:pPr/>
              <a:t>21</a:t>
            </a:fld>
            <a:endParaRPr lang="en-US" altLang="en-US">
              <a:latin typeface="Helvetica" panose="020B0604020202020204" pitchFamily="34" charset="0"/>
            </a:endParaRPr>
          </a:p>
        </p:txBody>
      </p:sp>
      <p:sp>
        <p:nvSpPr>
          <p:cNvPr id="89091" name="Rectangle 2">
            <a:extLst>
              <a:ext uri="{FF2B5EF4-FFF2-40B4-BE49-F238E27FC236}">
                <a16:creationId xmlns:a16="http://schemas.microsoft.com/office/drawing/2014/main" id="{4229BA23-F41F-5B1F-0F30-1D7431BA4964}"/>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48347428-DDC9-EE80-BCF3-7017129546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D8E348EE-E3E1-B65D-5E54-031439A59E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844469-896D-4332-A8E9-373948A08EC8}" type="slidenum">
              <a:rPr lang="en-US" altLang="en-US">
                <a:latin typeface="Helvetica" panose="020B0604020202020204" pitchFamily="34" charset="0"/>
              </a:rPr>
              <a:pPr/>
              <a:t>22</a:t>
            </a:fld>
            <a:endParaRPr lang="en-US" altLang="en-US">
              <a:latin typeface="Helvetica" panose="020B0604020202020204" pitchFamily="34" charset="0"/>
            </a:endParaRPr>
          </a:p>
        </p:txBody>
      </p:sp>
      <p:sp>
        <p:nvSpPr>
          <p:cNvPr id="90115" name="Rectangle 2">
            <a:extLst>
              <a:ext uri="{FF2B5EF4-FFF2-40B4-BE49-F238E27FC236}">
                <a16:creationId xmlns:a16="http://schemas.microsoft.com/office/drawing/2014/main" id="{2D02F892-0624-2963-1FB1-7FF25ADF4CE7}"/>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AC1D77D3-C8DC-F59D-F607-4AE8FA2C5D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79325CD1-5876-09D4-6707-A84B53C4C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C50B3C-3B1F-4A1B-9945-FBAA0EC370BC}" type="slidenum">
              <a:rPr lang="en-US" altLang="en-US">
                <a:latin typeface="Helvetica" panose="020B0604020202020204" pitchFamily="34" charset="0"/>
              </a:rPr>
              <a:pPr/>
              <a:t>23</a:t>
            </a:fld>
            <a:endParaRPr lang="en-US" altLang="en-US">
              <a:latin typeface="Helvetica" panose="020B0604020202020204" pitchFamily="34" charset="0"/>
            </a:endParaRPr>
          </a:p>
        </p:txBody>
      </p:sp>
      <p:sp>
        <p:nvSpPr>
          <p:cNvPr id="91139" name="Rectangle 2">
            <a:extLst>
              <a:ext uri="{FF2B5EF4-FFF2-40B4-BE49-F238E27FC236}">
                <a16:creationId xmlns:a16="http://schemas.microsoft.com/office/drawing/2014/main" id="{F10606A7-3612-3F40-A892-7F3F2C4BF0CB}"/>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91B6455-9C76-8C0E-0B58-F85AFE864B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27213E5-2364-A372-5962-EEB79B888A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1F774-B1D9-483D-8BBE-8DC424874E31}" type="slidenum">
              <a:rPr lang="en-US" altLang="en-US">
                <a:latin typeface="Helvetica" panose="020B0604020202020204" pitchFamily="34" charset="0"/>
              </a:rPr>
              <a:pPr/>
              <a:t>24</a:t>
            </a:fld>
            <a:endParaRPr lang="en-US" altLang="en-US">
              <a:latin typeface="Helvetica" panose="020B0604020202020204" pitchFamily="34" charset="0"/>
            </a:endParaRPr>
          </a:p>
        </p:txBody>
      </p:sp>
      <p:sp>
        <p:nvSpPr>
          <p:cNvPr id="92163" name="Rectangle 2">
            <a:extLst>
              <a:ext uri="{FF2B5EF4-FFF2-40B4-BE49-F238E27FC236}">
                <a16:creationId xmlns:a16="http://schemas.microsoft.com/office/drawing/2014/main" id="{69D83B32-2086-12C9-2D5B-A0C1F9CCECD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4AF5B5A1-C974-8A8D-8965-541BE21D32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13FB3BE-F8F3-06BA-1738-A73DBB69D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FE54BC-61C0-46B3-A337-61A1B804D299}" type="slidenum">
              <a:rPr lang="en-US" altLang="en-US">
                <a:latin typeface="Helvetica" panose="020B0604020202020204" pitchFamily="34" charset="0"/>
              </a:rPr>
              <a:pPr/>
              <a:t>25</a:t>
            </a:fld>
            <a:endParaRPr lang="en-US" altLang="en-US">
              <a:latin typeface="Helvetica" panose="020B0604020202020204" pitchFamily="34" charset="0"/>
            </a:endParaRPr>
          </a:p>
        </p:txBody>
      </p:sp>
      <p:sp>
        <p:nvSpPr>
          <p:cNvPr id="93187" name="Rectangle 2">
            <a:extLst>
              <a:ext uri="{FF2B5EF4-FFF2-40B4-BE49-F238E27FC236}">
                <a16:creationId xmlns:a16="http://schemas.microsoft.com/office/drawing/2014/main" id="{A167CF71-D2AF-B936-918D-CA4F7DCEF4F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D18E93EB-01B9-60BF-2D45-DC278B650F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F71536E-4B11-4682-04DB-5E7AC490C0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9B173D-E22F-4E5B-9B82-DBC6D654B37E}" type="slidenum">
              <a:rPr lang="en-US" altLang="en-US">
                <a:latin typeface="Helvetica" panose="020B0604020202020204" pitchFamily="34" charset="0"/>
              </a:rPr>
              <a:pPr/>
              <a:t>26</a:t>
            </a:fld>
            <a:endParaRPr lang="en-US" altLang="en-US">
              <a:latin typeface="Helvetica" panose="020B0604020202020204" pitchFamily="34" charset="0"/>
            </a:endParaRPr>
          </a:p>
        </p:txBody>
      </p:sp>
      <p:sp>
        <p:nvSpPr>
          <p:cNvPr id="94211" name="Rectangle 2">
            <a:extLst>
              <a:ext uri="{FF2B5EF4-FFF2-40B4-BE49-F238E27FC236}">
                <a16:creationId xmlns:a16="http://schemas.microsoft.com/office/drawing/2014/main" id="{4CEA7FFB-4C3A-A64C-515F-5FD1E6E63F3B}"/>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A429531A-65D2-A516-41EB-81D495059F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6F9089F-DC85-9EE1-8973-08F6A35BE8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A672BA-BF31-4F04-B61A-F4CF0036A7CC}" type="slidenum">
              <a:rPr lang="en-US" altLang="en-US">
                <a:latin typeface="Helvetica" panose="020B0604020202020204" pitchFamily="34" charset="0"/>
              </a:rPr>
              <a:pPr/>
              <a:t>27</a:t>
            </a:fld>
            <a:endParaRPr lang="en-US" altLang="en-US">
              <a:latin typeface="Helvetica" panose="020B0604020202020204" pitchFamily="34" charset="0"/>
            </a:endParaRPr>
          </a:p>
        </p:txBody>
      </p:sp>
      <p:sp>
        <p:nvSpPr>
          <p:cNvPr id="95235" name="Rectangle 2">
            <a:extLst>
              <a:ext uri="{FF2B5EF4-FFF2-40B4-BE49-F238E27FC236}">
                <a16:creationId xmlns:a16="http://schemas.microsoft.com/office/drawing/2014/main" id="{2636D44B-C1CA-3548-24E9-D9065FAA9785}"/>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E59C5801-A0D7-6493-BF88-8D29328D9C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F06CE26F-B336-5451-70E9-091B221BF4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CC136C3-381B-4E76-837E-EAF60B0B8E94}" type="slidenum">
              <a:rPr lang="en-US" altLang="en-US">
                <a:latin typeface="Helvetica" panose="020B0604020202020204" pitchFamily="34" charset="0"/>
              </a:rPr>
              <a:pPr/>
              <a:t>28</a:t>
            </a:fld>
            <a:endParaRPr lang="en-US" altLang="en-US">
              <a:latin typeface="Helvetica" panose="020B0604020202020204" pitchFamily="34" charset="0"/>
            </a:endParaRPr>
          </a:p>
        </p:txBody>
      </p:sp>
      <p:sp>
        <p:nvSpPr>
          <p:cNvPr id="96259" name="Rectangle 2">
            <a:extLst>
              <a:ext uri="{FF2B5EF4-FFF2-40B4-BE49-F238E27FC236}">
                <a16:creationId xmlns:a16="http://schemas.microsoft.com/office/drawing/2014/main" id="{FC2D6241-DEFC-EEA8-0073-8A8FEC2E34D2}"/>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F8272227-CB9A-FEB2-A3C6-0F6AB7A3A1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8317A92-1714-246F-3200-BE818ECF74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D6D9BDF-7AB5-4906-A5B0-966E746F6EE5}" type="slidenum">
              <a:rPr lang="en-US" altLang="en-US">
                <a:latin typeface="Helvetica" panose="020B0604020202020204" pitchFamily="34" charset="0"/>
              </a:rPr>
              <a:pPr/>
              <a:t>29</a:t>
            </a:fld>
            <a:endParaRPr lang="en-US" altLang="en-US">
              <a:latin typeface="Helvetica" panose="020B0604020202020204" pitchFamily="34" charset="0"/>
            </a:endParaRPr>
          </a:p>
        </p:txBody>
      </p:sp>
      <p:sp>
        <p:nvSpPr>
          <p:cNvPr id="97283" name="Rectangle 2">
            <a:extLst>
              <a:ext uri="{FF2B5EF4-FFF2-40B4-BE49-F238E27FC236}">
                <a16:creationId xmlns:a16="http://schemas.microsoft.com/office/drawing/2014/main" id="{E807C59D-5BD9-8BC9-0996-F96EF56BE18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C55AC1A0-8B3B-BAA4-662B-B7987C994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F254B3B6-1C02-664B-3920-ECF10A3F7A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1F72C9-C7DC-4EB6-A00C-081E88825352}" type="slidenum">
              <a:rPr lang="en-US" altLang="en-US">
                <a:latin typeface="Helvetica" panose="020B0604020202020204" pitchFamily="34" charset="0"/>
              </a:rPr>
              <a:pPr/>
              <a:t>3</a:t>
            </a:fld>
            <a:endParaRPr lang="en-US" altLang="en-US">
              <a:latin typeface="Helvetica" panose="020B0604020202020204" pitchFamily="34" charset="0"/>
            </a:endParaRPr>
          </a:p>
        </p:txBody>
      </p:sp>
      <p:sp>
        <p:nvSpPr>
          <p:cNvPr id="70659" name="Rectangle 2">
            <a:extLst>
              <a:ext uri="{FF2B5EF4-FFF2-40B4-BE49-F238E27FC236}">
                <a16:creationId xmlns:a16="http://schemas.microsoft.com/office/drawing/2014/main" id="{5DE3CB82-F151-EF83-DA1B-14CCE6C86105}"/>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FE08FACE-B37B-0F62-C3AD-3BFABF4B84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3D50B17-AA67-1C8A-137C-B616F80923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3A61204-45E5-4CF6-AEC4-7B2B2B1C1E46}" type="slidenum">
              <a:rPr lang="en-US" altLang="en-US">
                <a:latin typeface="Helvetica" panose="020B0604020202020204" pitchFamily="34" charset="0"/>
              </a:rPr>
              <a:pPr/>
              <a:t>30</a:t>
            </a:fld>
            <a:endParaRPr lang="en-US" altLang="en-US">
              <a:latin typeface="Helvetica" panose="020B0604020202020204" pitchFamily="34" charset="0"/>
            </a:endParaRPr>
          </a:p>
        </p:txBody>
      </p:sp>
      <p:sp>
        <p:nvSpPr>
          <p:cNvPr id="98307" name="Rectangle 2">
            <a:extLst>
              <a:ext uri="{FF2B5EF4-FFF2-40B4-BE49-F238E27FC236}">
                <a16:creationId xmlns:a16="http://schemas.microsoft.com/office/drawing/2014/main" id="{1C22F7B7-2132-0F72-4506-3EC4FDE6D546}"/>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177398A0-5C31-91FE-8117-D4AC7354EC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12540B4B-6975-3DD0-DCB5-0E1A7A6015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A6EFD0-8C64-4F08-AD0B-61EBD39FC3C6}" type="slidenum">
              <a:rPr lang="en-US" altLang="en-US">
                <a:latin typeface="Helvetica" panose="020B0604020202020204" pitchFamily="34" charset="0"/>
              </a:rPr>
              <a:pPr/>
              <a:t>31</a:t>
            </a:fld>
            <a:endParaRPr lang="en-US" altLang="en-US">
              <a:latin typeface="Helvetica" panose="020B0604020202020204" pitchFamily="34" charset="0"/>
            </a:endParaRPr>
          </a:p>
        </p:txBody>
      </p:sp>
      <p:sp>
        <p:nvSpPr>
          <p:cNvPr id="99331" name="Rectangle 2">
            <a:extLst>
              <a:ext uri="{FF2B5EF4-FFF2-40B4-BE49-F238E27FC236}">
                <a16:creationId xmlns:a16="http://schemas.microsoft.com/office/drawing/2014/main" id="{4DBE22F8-B1B5-4C27-E064-4E3A938EED5B}"/>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4C8C8381-2D89-98E2-ED61-B913BDB360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5B42B43-91DA-7A05-3926-A22A091911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AC96D8-3C9C-4958-BAB5-26E97A3FACF4}" type="slidenum">
              <a:rPr lang="en-US" altLang="en-US">
                <a:latin typeface="Helvetica" panose="020B0604020202020204" pitchFamily="34" charset="0"/>
              </a:rPr>
              <a:pPr/>
              <a:t>32</a:t>
            </a:fld>
            <a:endParaRPr lang="en-US" altLang="en-US">
              <a:latin typeface="Helvetica" panose="020B0604020202020204" pitchFamily="34" charset="0"/>
            </a:endParaRPr>
          </a:p>
        </p:txBody>
      </p:sp>
      <p:sp>
        <p:nvSpPr>
          <p:cNvPr id="100355" name="Rectangle 2">
            <a:extLst>
              <a:ext uri="{FF2B5EF4-FFF2-40B4-BE49-F238E27FC236}">
                <a16:creationId xmlns:a16="http://schemas.microsoft.com/office/drawing/2014/main" id="{7A1DD061-EC2B-8873-78FF-65E38FD00C78}"/>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6C974356-592C-DCC9-5528-3A52B04843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43C76E8-530C-0F9E-F313-2B2C09F584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0834EB-B37E-4E40-A4B1-24FAEB88D1AE}" type="slidenum">
              <a:rPr lang="en-US" altLang="en-US">
                <a:latin typeface="Helvetica" panose="020B0604020202020204" pitchFamily="34" charset="0"/>
              </a:rPr>
              <a:pPr/>
              <a:t>33</a:t>
            </a:fld>
            <a:endParaRPr lang="en-US" altLang="en-US">
              <a:latin typeface="Helvetica" panose="020B0604020202020204" pitchFamily="34" charset="0"/>
            </a:endParaRPr>
          </a:p>
        </p:txBody>
      </p:sp>
      <p:sp>
        <p:nvSpPr>
          <p:cNvPr id="101379" name="Rectangle 2">
            <a:extLst>
              <a:ext uri="{FF2B5EF4-FFF2-40B4-BE49-F238E27FC236}">
                <a16:creationId xmlns:a16="http://schemas.microsoft.com/office/drawing/2014/main" id="{E67CEDA9-3C38-32A7-9774-AFEDA95780D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FD6545E7-A4A3-5882-C032-D5766DB41C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825E6417-7C08-5C49-89A5-FF4DF25A19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F9076B-0042-4A50-BF05-E32066C596B6}" type="slidenum">
              <a:rPr lang="en-US" altLang="en-US">
                <a:latin typeface="Helvetica" panose="020B0604020202020204" pitchFamily="34" charset="0"/>
              </a:rPr>
              <a:pPr/>
              <a:t>34</a:t>
            </a:fld>
            <a:endParaRPr lang="en-US" altLang="en-US">
              <a:latin typeface="Helvetica" panose="020B0604020202020204" pitchFamily="34" charset="0"/>
            </a:endParaRPr>
          </a:p>
        </p:txBody>
      </p:sp>
      <p:sp>
        <p:nvSpPr>
          <p:cNvPr id="102403" name="Rectangle 2">
            <a:extLst>
              <a:ext uri="{FF2B5EF4-FFF2-40B4-BE49-F238E27FC236}">
                <a16:creationId xmlns:a16="http://schemas.microsoft.com/office/drawing/2014/main" id="{8225DC7E-4F35-7F66-041C-91FE2E3100E2}"/>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7A6913E8-1351-74CB-B82B-3F35AAC7A5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242E9DB0-0319-BC8D-ED27-270D221203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184F1C-A5A5-4699-8E8D-B1DD38B2303E}" type="slidenum">
              <a:rPr lang="en-US" altLang="en-US">
                <a:latin typeface="Helvetica" panose="020B0604020202020204" pitchFamily="34" charset="0"/>
              </a:rPr>
              <a:pPr/>
              <a:t>35</a:t>
            </a:fld>
            <a:endParaRPr lang="en-US" altLang="en-US">
              <a:latin typeface="Helvetica" panose="020B0604020202020204" pitchFamily="34" charset="0"/>
            </a:endParaRPr>
          </a:p>
        </p:txBody>
      </p:sp>
      <p:sp>
        <p:nvSpPr>
          <p:cNvPr id="103427" name="Rectangle 2">
            <a:extLst>
              <a:ext uri="{FF2B5EF4-FFF2-40B4-BE49-F238E27FC236}">
                <a16:creationId xmlns:a16="http://schemas.microsoft.com/office/drawing/2014/main" id="{74E23105-C91C-59FC-B990-C56003A0F3BA}"/>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96E5145-21FF-FD46-FF93-8CFF69EADE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E67CADD5-328B-B7FB-7CB6-D876380F37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594DB14-F95C-4E88-8041-ABDB18F784C4}" type="slidenum">
              <a:rPr lang="en-US" altLang="en-US">
                <a:latin typeface="Helvetica" panose="020B0604020202020204" pitchFamily="34" charset="0"/>
              </a:rPr>
              <a:pPr/>
              <a:t>36</a:t>
            </a:fld>
            <a:endParaRPr lang="en-US" altLang="en-US">
              <a:latin typeface="Helvetica" panose="020B0604020202020204" pitchFamily="34" charset="0"/>
            </a:endParaRPr>
          </a:p>
        </p:txBody>
      </p:sp>
      <p:sp>
        <p:nvSpPr>
          <p:cNvPr id="104451" name="Rectangle 2">
            <a:extLst>
              <a:ext uri="{FF2B5EF4-FFF2-40B4-BE49-F238E27FC236}">
                <a16:creationId xmlns:a16="http://schemas.microsoft.com/office/drawing/2014/main" id="{920BB424-3E8E-D1A2-C7AA-FE1ADA99BC60}"/>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F4C46F89-CE59-4114-EBEA-E23ADCCD60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CEE99C33-D7B9-7E05-2A5A-3BCE29577D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DE7F7EB-1F43-4671-965C-BEE7EEB32892}" type="slidenum">
              <a:rPr lang="en-US" altLang="en-US">
                <a:latin typeface="Helvetica" panose="020B0604020202020204" pitchFamily="34" charset="0"/>
              </a:rPr>
              <a:pPr/>
              <a:t>37</a:t>
            </a:fld>
            <a:endParaRPr lang="en-US" altLang="en-US">
              <a:latin typeface="Helvetica" panose="020B0604020202020204" pitchFamily="34" charset="0"/>
            </a:endParaRPr>
          </a:p>
        </p:txBody>
      </p:sp>
      <p:sp>
        <p:nvSpPr>
          <p:cNvPr id="105475" name="Rectangle 2">
            <a:extLst>
              <a:ext uri="{FF2B5EF4-FFF2-40B4-BE49-F238E27FC236}">
                <a16:creationId xmlns:a16="http://schemas.microsoft.com/office/drawing/2014/main" id="{AB82E715-B1BC-BAA1-A3D4-19714797E95F}"/>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8A26FE9F-AEC7-EB04-C9BA-0614760A2E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EA75C012-6807-FF3F-0431-3A8F8F5DA1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DDE1D6-AFCA-4E7A-BB9C-E41F525DF1A0}" type="slidenum">
              <a:rPr lang="en-US" altLang="en-US">
                <a:latin typeface="Helvetica" panose="020B0604020202020204" pitchFamily="34" charset="0"/>
              </a:rPr>
              <a:pPr/>
              <a:t>38</a:t>
            </a:fld>
            <a:endParaRPr lang="en-US" altLang="en-US">
              <a:latin typeface="Helvetica" panose="020B0604020202020204" pitchFamily="34" charset="0"/>
            </a:endParaRPr>
          </a:p>
        </p:txBody>
      </p:sp>
      <p:sp>
        <p:nvSpPr>
          <p:cNvPr id="106499" name="Rectangle 2">
            <a:extLst>
              <a:ext uri="{FF2B5EF4-FFF2-40B4-BE49-F238E27FC236}">
                <a16:creationId xmlns:a16="http://schemas.microsoft.com/office/drawing/2014/main" id="{8DE0B1BB-147B-A125-59B2-D7FD40E8A98A}"/>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D9909A1-73AE-492F-2F79-8F04C2EFB9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CA907BA9-BACD-261C-4798-E62B99065E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0FDF6EE-C02A-4143-87CC-6BD6CF4858A8}" type="slidenum">
              <a:rPr lang="en-US" altLang="en-US">
                <a:latin typeface="Helvetica" panose="020B0604020202020204" pitchFamily="34" charset="0"/>
              </a:rPr>
              <a:pPr/>
              <a:t>39</a:t>
            </a:fld>
            <a:endParaRPr lang="en-US" altLang="en-US">
              <a:latin typeface="Helvetica" panose="020B0604020202020204" pitchFamily="34" charset="0"/>
            </a:endParaRPr>
          </a:p>
        </p:txBody>
      </p:sp>
      <p:sp>
        <p:nvSpPr>
          <p:cNvPr id="107523" name="Rectangle 2">
            <a:extLst>
              <a:ext uri="{FF2B5EF4-FFF2-40B4-BE49-F238E27FC236}">
                <a16:creationId xmlns:a16="http://schemas.microsoft.com/office/drawing/2014/main" id="{C9A4D26F-4BFF-24C4-C9AC-98A9A3BFE760}"/>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56292D02-F16A-0D86-AF78-10A2D20518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F6476B4-3741-80C7-EDED-990FB54D84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9910E1-5651-44FF-844B-52327F4FFB03}" type="slidenum">
              <a:rPr lang="en-US" altLang="en-US">
                <a:latin typeface="Helvetica" panose="020B0604020202020204" pitchFamily="34" charset="0"/>
              </a:rPr>
              <a:pPr/>
              <a:t>4</a:t>
            </a:fld>
            <a:endParaRPr lang="en-US" altLang="en-US">
              <a:latin typeface="Helvetica" panose="020B0604020202020204" pitchFamily="34" charset="0"/>
            </a:endParaRPr>
          </a:p>
        </p:txBody>
      </p:sp>
      <p:sp>
        <p:nvSpPr>
          <p:cNvPr id="71683" name="Rectangle 2">
            <a:extLst>
              <a:ext uri="{FF2B5EF4-FFF2-40B4-BE49-F238E27FC236}">
                <a16:creationId xmlns:a16="http://schemas.microsoft.com/office/drawing/2014/main" id="{A353CB51-2772-E2A9-E565-D2CE26FA635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0C7CDD4F-91D9-73BC-9CC8-FCB1F77E95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D123A1D0-78F9-F96B-9806-2B9DF11ED7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D39A99-A16A-47E3-99BF-96A9D8659ECE}" type="slidenum">
              <a:rPr lang="en-US" altLang="en-US">
                <a:latin typeface="Helvetica" panose="020B0604020202020204" pitchFamily="34" charset="0"/>
              </a:rPr>
              <a:pPr/>
              <a:t>40</a:t>
            </a:fld>
            <a:endParaRPr lang="en-US" altLang="en-US">
              <a:latin typeface="Helvetica" panose="020B0604020202020204" pitchFamily="34" charset="0"/>
            </a:endParaRPr>
          </a:p>
        </p:txBody>
      </p:sp>
      <p:sp>
        <p:nvSpPr>
          <p:cNvPr id="108547" name="Rectangle 2">
            <a:extLst>
              <a:ext uri="{FF2B5EF4-FFF2-40B4-BE49-F238E27FC236}">
                <a16:creationId xmlns:a16="http://schemas.microsoft.com/office/drawing/2014/main" id="{B02C3434-8678-7ABE-5138-3AF093AF8BFE}"/>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8BB06A5F-E1EC-1415-ABE9-48D6B2412E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A52AA03D-0F7F-188C-07BC-F5FDB794A5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E57375-48DD-425D-8294-8D1D0EBA9D17}" type="slidenum">
              <a:rPr lang="en-US" altLang="en-US">
                <a:latin typeface="Helvetica" panose="020B0604020202020204" pitchFamily="34" charset="0"/>
              </a:rPr>
              <a:pPr/>
              <a:t>41</a:t>
            </a:fld>
            <a:endParaRPr lang="en-US" altLang="en-US">
              <a:latin typeface="Helvetica" panose="020B0604020202020204" pitchFamily="34" charset="0"/>
            </a:endParaRPr>
          </a:p>
        </p:txBody>
      </p:sp>
      <p:sp>
        <p:nvSpPr>
          <p:cNvPr id="109571" name="Rectangle 2">
            <a:extLst>
              <a:ext uri="{FF2B5EF4-FFF2-40B4-BE49-F238E27FC236}">
                <a16:creationId xmlns:a16="http://schemas.microsoft.com/office/drawing/2014/main" id="{B9483B28-F476-BDD5-19A9-38030A6E3DD4}"/>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58559C6B-39C8-DB5F-1233-251BE60A20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13AB4D33-00D6-EB61-100C-C002E808A0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7E1689-ADBA-438F-82E9-396E45EAF1B3}" type="slidenum">
              <a:rPr lang="en-US" altLang="en-US">
                <a:latin typeface="Helvetica" panose="020B0604020202020204" pitchFamily="34" charset="0"/>
              </a:rPr>
              <a:pPr/>
              <a:t>42</a:t>
            </a:fld>
            <a:endParaRPr lang="en-US" altLang="en-US">
              <a:latin typeface="Helvetica" panose="020B0604020202020204" pitchFamily="34" charset="0"/>
            </a:endParaRPr>
          </a:p>
        </p:txBody>
      </p:sp>
      <p:sp>
        <p:nvSpPr>
          <p:cNvPr id="110595" name="Rectangle 2">
            <a:extLst>
              <a:ext uri="{FF2B5EF4-FFF2-40B4-BE49-F238E27FC236}">
                <a16:creationId xmlns:a16="http://schemas.microsoft.com/office/drawing/2014/main" id="{5248A6B8-6782-296C-8C69-BB5E3B1DDFE9}"/>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C3EC8F75-604B-4CFD-3AA6-73FB5B393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BD5F5D2-1854-41F8-A2D7-B8F8FDCF04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B684335-CD61-4E8E-8497-F0B85A6E3BCA}" type="slidenum">
              <a:rPr lang="en-US" altLang="en-US">
                <a:latin typeface="Helvetica" panose="020B0604020202020204" pitchFamily="34" charset="0"/>
              </a:rPr>
              <a:pPr/>
              <a:t>43</a:t>
            </a:fld>
            <a:endParaRPr lang="en-US" altLang="en-US">
              <a:latin typeface="Helvetica" panose="020B0604020202020204" pitchFamily="34" charset="0"/>
            </a:endParaRPr>
          </a:p>
        </p:txBody>
      </p:sp>
      <p:sp>
        <p:nvSpPr>
          <p:cNvPr id="111619" name="Rectangle 2">
            <a:extLst>
              <a:ext uri="{FF2B5EF4-FFF2-40B4-BE49-F238E27FC236}">
                <a16:creationId xmlns:a16="http://schemas.microsoft.com/office/drawing/2014/main" id="{5C304C4B-86AE-5E32-2945-259AF9F62571}"/>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035D5F96-9CB7-DFAE-E268-046764003A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38CD061-7057-B999-D4D3-A9B663B81F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163F99-4C34-4FA4-A040-54188E53E7D3}" type="slidenum">
              <a:rPr lang="en-US" altLang="en-US">
                <a:latin typeface="Helvetica" panose="020B0604020202020204" pitchFamily="34" charset="0"/>
              </a:rPr>
              <a:pPr/>
              <a:t>44</a:t>
            </a:fld>
            <a:endParaRPr lang="en-US" altLang="en-US">
              <a:latin typeface="Helvetica" panose="020B0604020202020204" pitchFamily="34" charset="0"/>
            </a:endParaRPr>
          </a:p>
        </p:txBody>
      </p:sp>
      <p:sp>
        <p:nvSpPr>
          <p:cNvPr id="112643" name="Rectangle 2">
            <a:extLst>
              <a:ext uri="{FF2B5EF4-FFF2-40B4-BE49-F238E27FC236}">
                <a16:creationId xmlns:a16="http://schemas.microsoft.com/office/drawing/2014/main" id="{0E37F57E-1207-5293-7635-A1A4E754D0C1}"/>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931C3604-7020-735F-32A5-2804DC8866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650D3CB4-4F67-D917-1C8C-94A8112493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86874A-2096-468A-99C6-D578457E702B}" type="slidenum">
              <a:rPr lang="en-US" altLang="en-US">
                <a:latin typeface="Helvetica" panose="020B0604020202020204" pitchFamily="34" charset="0"/>
              </a:rPr>
              <a:pPr/>
              <a:t>45</a:t>
            </a:fld>
            <a:endParaRPr lang="en-US" altLang="en-US">
              <a:latin typeface="Helvetica" panose="020B0604020202020204" pitchFamily="34" charset="0"/>
            </a:endParaRPr>
          </a:p>
        </p:txBody>
      </p:sp>
      <p:sp>
        <p:nvSpPr>
          <p:cNvPr id="113667" name="Rectangle 2">
            <a:extLst>
              <a:ext uri="{FF2B5EF4-FFF2-40B4-BE49-F238E27FC236}">
                <a16:creationId xmlns:a16="http://schemas.microsoft.com/office/drawing/2014/main" id="{A1AD380A-B6C0-E5CE-ABF9-F2489D3974D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FE073F48-0870-6FDC-FEF2-9825078B78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A7252877-1050-6486-3BC8-F734C2C49B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E12DBB-26CD-4D1F-9D7B-1CD0AB4CDC7F}" type="slidenum">
              <a:rPr lang="en-US" altLang="en-US">
                <a:latin typeface="Helvetica" panose="020B0604020202020204" pitchFamily="34" charset="0"/>
              </a:rPr>
              <a:pPr/>
              <a:t>46</a:t>
            </a:fld>
            <a:endParaRPr lang="en-US" altLang="en-US">
              <a:latin typeface="Helvetica" panose="020B0604020202020204" pitchFamily="34" charset="0"/>
            </a:endParaRPr>
          </a:p>
        </p:txBody>
      </p:sp>
      <p:sp>
        <p:nvSpPr>
          <p:cNvPr id="114691" name="Rectangle 2">
            <a:extLst>
              <a:ext uri="{FF2B5EF4-FFF2-40B4-BE49-F238E27FC236}">
                <a16:creationId xmlns:a16="http://schemas.microsoft.com/office/drawing/2014/main" id="{716828BF-3776-C6A2-BE78-2CAC2BEE6C1D}"/>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A52F1294-4FDE-0497-1A59-25256C8531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4A9B12CE-67F4-EF86-63DD-E70A3D849C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408318-DE19-4315-9E23-F72B3971332C}" type="slidenum">
              <a:rPr lang="en-US" altLang="en-US">
                <a:latin typeface="Helvetica" panose="020B0604020202020204" pitchFamily="34" charset="0"/>
              </a:rPr>
              <a:pPr/>
              <a:t>47</a:t>
            </a:fld>
            <a:endParaRPr lang="en-US" altLang="en-US">
              <a:latin typeface="Helvetica" panose="020B0604020202020204" pitchFamily="34" charset="0"/>
            </a:endParaRPr>
          </a:p>
        </p:txBody>
      </p:sp>
      <p:sp>
        <p:nvSpPr>
          <p:cNvPr id="115715" name="Rectangle 2">
            <a:extLst>
              <a:ext uri="{FF2B5EF4-FFF2-40B4-BE49-F238E27FC236}">
                <a16:creationId xmlns:a16="http://schemas.microsoft.com/office/drawing/2014/main" id="{8F6EBA12-6DF6-F73B-D2DF-80B5C45A819E}"/>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048D6205-2C6A-0A53-A9DD-DCE7D6355F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1F17360C-B919-16D3-8550-202F505A53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7AB79F-C200-436A-89D4-340A01103A6F}" type="slidenum">
              <a:rPr lang="en-US" altLang="en-US">
                <a:latin typeface="Helvetica" panose="020B0604020202020204" pitchFamily="34" charset="0"/>
              </a:rPr>
              <a:pPr/>
              <a:t>48</a:t>
            </a:fld>
            <a:endParaRPr lang="en-US" altLang="en-US">
              <a:latin typeface="Helvetica" panose="020B0604020202020204" pitchFamily="34" charset="0"/>
            </a:endParaRPr>
          </a:p>
        </p:txBody>
      </p:sp>
      <p:sp>
        <p:nvSpPr>
          <p:cNvPr id="116739" name="Rectangle 2">
            <a:extLst>
              <a:ext uri="{FF2B5EF4-FFF2-40B4-BE49-F238E27FC236}">
                <a16:creationId xmlns:a16="http://schemas.microsoft.com/office/drawing/2014/main" id="{FF3A1421-1055-09F1-82B3-552FD02CEF84}"/>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392024BA-D39F-6049-7B3A-9250CEA95D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E286D40A-23CB-F3C2-DFCE-279F29C55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F7C2C89-7807-49F6-A092-CE29A3697F72}" type="slidenum">
              <a:rPr lang="en-US" altLang="en-US">
                <a:latin typeface="Helvetica" panose="020B0604020202020204" pitchFamily="34" charset="0"/>
              </a:rPr>
              <a:pPr/>
              <a:t>49</a:t>
            </a:fld>
            <a:endParaRPr lang="en-US" altLang="en-US">
              <a:latin typeface="Helvetica" panose="020B0604020202020204" pitchFamily="34" charset="0"/>
            </a:endParaRPr>
          </a:p>
        </p:txBody>
      </p:sp>
      <p:sp>
        <p:nvSpPr>
          <p:cNvPr id="117763" name="Rectangle 2">
            <a:extLst>
              <a:ext uri="{FF2B5EF4-FFF2-40B4-BE49-F238E27FC236}">
                <a16:creationId xmlns:a16="http://schemas.microsoft.com/office/drawing/2014/main" id="{63C32408-86FF-5F2C-F38C-867CF368F33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D9E45674-8A26-87C2-97B0-48D0A5D8AF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5EED9BEA-60B0-4B55-AB30-7E8B778089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293470-A9C4-4D15-B937-8EB4F7D1EFF7}" type="slidenum">
              <a:rPr lang="en-US" altLang="en-US">
                <a:latin typeface="Helvetica" panose="020B0604020202020204" pitchFamily="34" charset="0"/>
              </a:rPr>
              <a:pPr/>
              <a:t>5</a:t>
            </a:fld>
            <a:endParaRPr lang="en-US" altLang="en-US">
              <a:latin typeface="Helvetica" panose="020B0604020202020204" pitchFamily="34" charset="0"/>
            </a:endParaRPr>
          </a:p>
        </p:txBody>
      </p:sp>
      <p:sp>
        <p:nvSpPr>
          <p:cNvPr id="72707" name="Rectangle 2">
            <a:extLst>
              <a:ext uri="{FF2B5EF4-FFF2-40B4-BE49-F238E27FC236}">
                <a16:creationId xmlns:a16="http://schemas.microsoft.com/office/drawing/2014/main" id="{F1DE84F5-6424-8943-02BD-0CE06D4ADC46}"/>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328282BF-A607-C492-213E-61D93743C1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645C78ED-375E-B7CA-28AB-37DA1ECFE0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4FB7BB4-121D-494A-9179-0C1F7D8D4E30}" type="slidenum">
              <a:rPr lang="en-US" altLang="en-US">
                <a:latin typeface="Helvetica" panose="020B0604020202020204" pitchFamily="34" charset="0"/>
              </a:rPr>
              <a:pPr/>
              <a:t>50</a:t>
            </a:fld>
            <a:endParaRPr lang="en-US" altLang="en-US">
              <a:latin typeface="Helvetica" panose="020B0604020202020204" pitchFamily="34" charset="0"/>
            </a:endParaRPr>
          </a:p>
        </p:txBody>
      </p:sp>
      <p:sp>
        <p:nvSpPr>
          <p:cNvPr id="118787" name="Rectangle 2">
            <a:extLst>
              <a:ext uri="{FF2B5EF4-FFF2-40B4-BE49-F238E27FC236}">
                <a16:creationId xmlns:a16="http://schemas.microsoft.com/office/drawing/2014/main" id="{535C4B17-2B7D-75AC-4180-8D32640A9395}"/>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DD145F15-D6D7-402D-CD49-2C13071D69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C6797E89-A782-CA4B-E186-AF178F6E36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6684737-9627-41C1-8D80-40D7D4E52788}" type="slidenum">
              <a:rPr lang="en-US" altLang="en-US">
                <a:latin typeface="Helvetica" panose="020B0604020202020204" pitchFamily="34" charset="0"/>
              </a:rPr>
              <a:pPr/>
              <a:t>51</a:t>
            </a:fld>
            <a:endParaRPr lang="en-US" altLang="en-US">
              <a:latin typeface="Helvetica" panose="020B0604020202020204" pitchFamily="34" charset="0"/>
            </a:endParaRPr>
          </a:p>
        </p:txBody>
      </p:sp>
      <p:sp>
        <p:nvSpPr>
          <p:cNvPr id="119811" name="Rectangle 2">
            <a:extLst>
              <a:ext uri="{FF2B5EF4-FFF2-40B4-BE49-F238E27FC236}">
                <a16:creationId xmlns:a16="http://schemas.microsoft.com/office/drawing/2014/main" id="{2A43AC48-E84E-59F0-2474-EAA8DF99A9E3}"/>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21831EE0-F614-0F9D-8DBF-828577C3A2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24AB3758-DEEA-05C0-E5E4-40241B5E21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A334622-B111-4F6A-A4B6-1996F86BB26A}" type="slidenum">
              <a:rPr lang="en-US" altLang="en-US">
                <a:latin typeface="Helvetica" panose="020B0604020202020204" pitchFamily="34" charset="0"/>
              </a:rPr>
              <a:pPr/>
              <a:t>52</a:t>
            </a:fld>
            <a:endParaRPr lang="en-US" altLang="en-US">
              <a:latin typeface="Helvetica" panose="020B0604020202020204" pitchFamily="34" charset="0"/>
            </a:endParaRPr>
          </a:p>
        </p:txBody>
      </p:sp>
      <p:sp>
        <p:nvSpPr>
          <p:cNvPr id="120835" name="Rectangle 2">
            <a:extLst>
              <a:ext uri="{FF2B5EF4-FFF2-40B4-BE49-F238E27FC236}">
                <a16:creationId xmlns:a16="http://schemas.microsoft.com/office/drawing/2014/main" id="{44052536-6D3C-8B49-2EA5-3165DA992A6D}"/>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1A95F58D-2692-201C-35F2-9B11614C3C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BA10E651-2430-BC23-FD59-08A54E26FE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6ACA5D7-3D1A-4F13-ADA9-71BF85A845BF}" type="slidenum">
              <a:rPr lang="en-US" altLang="en-US">
                <a:latin typeface="Helvetica" panose="020B0604020202020204" pitchFamily="34" charset="0"/>
              </a:rPr>
              <a:pPr/>
              <a:t>53</a:t>
            </a:fld>
            <a:endParaRPr lang="en-US" altLang="en-US">
              <a:latin typeface="Helvetica" panose="020B0604020202020204" pitchFamily="34" charset="0"/>
            </a:endParaRPr>
          </a:p>
        </p:txBody>
      </p:sp>
      <p:sp>
        <p:nvSpPr>
          <p:cNvPr id="121859" name="Rectangle 2">
            <a:extLst>
              <a:ext uri="{FF2B5EF4-FFF2-40B4-BE49-F238E27FC236}">
                <a16:creationId xmlns:a16="http://schemas.microsoft.com/office/drawing/2014/main" id="{5FF2E5D7-0278-1A5B-29B8-64F12AF7EC25}"/>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B94BD432-A7E2-7B4C-AEFC-A0681DE064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B126858-D60C-86EE-17FD-9043BEAE25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9A445D-6C23-4462-8542-51F57DD90E56}" type="slidenum">
              <a:rPr lang="en-US" altLang="en-US">
                <a:latin typeface="Helvetica" panose="020B0604020202020204" pitchFamily="34" charset="0"/>
              </a:rPr>
              <a:pPr/>
              <a:t>54</a:t>
            </a:fld>
            <a:endParaRPr lang="en-US" altLang="en-US">
              <a:latin typeface="Helvetica" panose="020B0604020202020204" pitchFamily="34" charset="0"/>
            </a:endParaRPr>
          </a:p>
        </p:txBody>
      </p:sp>
      <p:sp>
        <p:nvSpPr>
          <p:cNvPr id="122883" name="Rectangle 2">
            <a:extLst>
              <a:ext uri="{FF2B5EF4-FFF2-40B4-BE49-F238E27FC236}">
                <a16:creationId xmlns:a16="http://schemas.microsoft.com/office/drawing/2014/main" id="{BE207282-2135-EB31-0DF8-8AFABCCDC427}"/>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235C037D-8652-E56D-1311-A76742803F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E316B86D-F277-85E4-4C6D-F9F80319A4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DF6D42-0439-40B0-ADCC-CE9FEC46572E}" type="slidenum">
              <a:rPr lang="en-US" altLang="en-US">
                <a:latin typeface="Helvetica" panose="020B0604020202020204" pitchFamily="34" charset="0"/>
              </a:rPr>
              <a:pPr/>
              <a:t>55</a:t>
            </a:fld>
            <a:endParaRPr lang="en-US" altLang="en-US">
              <a:latin typeface="Helvetica" panose="020B0604020202020204" pitchFamily="34" charset="0"/>
            </a:endParaRPr>
          </a:p>
        </p:txBody>
      </p:sp>
      <p:sp>
        <p:nvSpPr>
          <p:cNvPr id="123907" name="Rectangle 2">
            <a:extLst>
              <a:ext uri="{FF2B5EF4-FFF2-40B4-BE49-F238E27FC236}">
                <a16:creationId xmlns:a16="http://schemas.microsoft.com/office/drawing/2014/main" id="{26663E3C-EF8E-DB1E-54F2-77BB42D3F474}"/>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9C1D9421-6D2E-F1D8-0441-C5C09406BF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204917DD-4E14-7D4D-57D4-D5C5233E53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CE1F54-7B19-45E7-8EF3-E5A28CC61434}" type="slidenum">
              <a:rPr lang="en-US" altLang="en-US">
                <a:latin typeface="Helvetica" panose="020B0604020202020204" pitchFamily="34" charset="0"/>
              </a:rPr>
              <a:pPr/>
              <a:t>56</a:t>
            </a:fld>
            <a:endParaRPr lang="en-US" altLang="en-US">
              <a:latin typeface="Helvetica" panose="020B0604020202020204" pitchFamily="34" charset="0"/>
            </a:endParaRPr>
          </a:p>
        </p:txBody>
      </p:sp>
      <p:sp>
        <p:nvSpPr>
          <p:cNvPr id="124931" name="Rectangle 2">
            <a:extLst>
              <a:ext uri="{FF2B5EF4-FFF2-40B4-BE49-F238E27FC236}">
                <a16:creationId xmlns:a16="http://schemas.microsoft.com/office/drawing/2014/main" id="{2F2A73FC-5B49-1E01-BFFD-7D9E0024D431}"/>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0B436B26-2821-0DE9-8CF6-EEF858809F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9B878B3-74C7-FC89-9ECD-AE921FA598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0A42A30-A5BE-4BEF-B09E-9023C46D94BD}" type="slidenum">
              <a:rPr lang="en-US" altLang="en-US">
                <a:latin typeface="Helvetica" panose="020B0604020202020204" pitchFamily="34" charset="0"/>
              </a:rPr>
              <a:pPr/>
              <a:t>57</a:t>
            </a:fld>
            <a:endParaRPr lang="en-US" altLang="en-US">
              <a:latin typeface="Helvetica" panose="020B0604020202020204" pitchFamily="34" charset="0"/>
            </a:endParaRPr>
          </a:p>
        </p:txBody>
      </p:sp>
      <p:sp>
        <p:nvSpPr>
          <p:cNvPr id="125955" name="Rectangle 2">
            <a:extLst>
              <a:ext uri="{FF2B5EF4-FFF2-40B4-BE49-F238E27FC236}">
                <a16:creationId xmlns:a16="http://schemas.microsoft.com/office/drawing/2014/main" id="{E342D8FA-5BE5-7E3B-D49C-E2D0CB2DB26C}"/>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8E388322-5DE6-CEDC-6B4D-807AA1ECC7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1E62A989-7B83-180B-150B-DDCAC1EF5D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DDA4A01-6BB7-4800-8635-CC936CE6B463}" type="slidenum">
              <a:rPr lang="en-US" altLang="en-US">
                <a:latin typeface="Helvetica" panose="020B0604020202020204" pitchFamily="34" charset="0"/>
              </a:rPr>
              <a:pPr/>
              <a:t>58</a:t>
            </a:fld>
            <a:endParaRPr lang="en-US" altLang="en-US">
              <a:latin typeface="Helvetica" panose="020B0604020202020204" pitchFamily="34" charset="0"/>
            </a:endParaRPr>
          </a:p>
        </p:txBody>
      </p:sp>
      <p:sp>
        <p:nvSpPr>
          <p:cNvPr id="126979" name="Rectangle 2">
            <a:extLst>
              <a:ext uri="{FF2B5EF4-FFF2-40B4-BE49-F238E27FC236}">
                <a16:creationId xmlns:a16="http://schemas.microsoft.com/office/drawing/2014/main" id="{DBFFF274-C3BF-1838-9A28-4E4A50F6F62F}"/>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690A21CE-94A2-4881-AA6F-B54CF185EF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7C583A2D-1FFB-C9E5-BBFE-B8BBC1E063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8F452D6-42A7-43A3-BAA3-FD53EAFDB217}" type="slidenum">
              <a:rPr lang="en-US" altLang="en-US">
                <a:latin typeface="Helvetica" panose="020B0604020202020204" pitchFamily="34" charset="0"/>
              </a:rPr>
              <a:pPr/>
              <a:t>59</a:t>
            </a:fld>
            <a:endParaRPr lang="en-US" altLang="en-US">
              <a:latin typeface="Helvetica" panose="020B0604020202020204" pitchFamily="34" charset="0"/>
            </a:endParaRPr>
          </a:p>
        </p:txBody>
      </p:sp>
      <p:sp>
        <p:nvSpPr>
          <p:cNvPr id="128003" name="Rectangle 2">
            <a:extLst>
              <a:ext uri="{FF2B5EF4-FFF2-40B4-BE49-F238E27FC236}">
                <a16:creationId xmlns:a16="http://schemas.microsoft.com/office/drawing/2014/main" id="{CFCEEE39-07EF-6434-B58A-6E9373DAB9FF}"/>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A83C8ECE-8AE5-FA50-9FE4-907D873DEF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B8553DE4-80B5-8A9C-4186-581466B133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E0E112-2828-489C-898D-4732C7035889}" type="slidenum">
              <a:rPr lang="en-US" altLang="en-US">
                <a:latin typeface="Helvetica" panose="020B0604020202020204" pitchFamily="34" charset="0"/>
              </a:rPr>
              <a:pPr/>
              <a:t>6</a:t>
            </a:fld>
            <a:endParaRPr lang="en-US" altLang="en-US">
              <a:latin typeface="Helvetica" panose="020B0604020202020204" pitchFamily="34" charset="0"/>
            </a:endParaRPr>
          </a:p>
        </p:txBody>
      </p:sp>
      <p:sp>
        <p:nvSpPr>
          <p:cNvPr id="73731" name="Rectangle 2">
            <a:extLst>
              <a:ext uri="{FF2B5EF4-FFF2-40B4-BE49-F238E27FC236}">
                <a16:creationId xmlns:a16="http://schemas.microsoft.com/office/drawing/2014/main" id="{CF992D97-CE7E-08D9-ED2D-21C5267752BA}"/>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443BC565-A57E-FB99-93D1-9B9FA9AAB2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197E2EA-985C-CB77-2F1F-A6A4C133B2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ABD598-D229-4DA2-8B6B-1690B63D56E6}" type="slidenum">
              <a:rPr lang="en-US" altLang="en-US">
                <a:latin typeface="Helvetica" panose="020B0604020202020204" pitchFamily="34" charset="0"/>
              </a:rPr>
              <a:pPr/>
              <a:t>60</a:t>
            </a:fld>
            <a:endParaRPr lang="en-US" altLang="en-US">
              <a:latin typeface="Helvetica" panose="020B0604020202020204" pitchFamily="34" charset="0"/>
            </a:endParaRPr>
          </a:p>
        </p:txBody>
      </p:sp>
      <p:sp>
        <p:nvSpPr>
          <p:cNvPr id="129027" name="Rectangle 2">
            <a:extLst>
              <a:ext uri="{FF2B5EF4-FFF2-40B4-BE49-F238E27FC236}">
                <a16:creationId xmlns:a16="http://schemas.microsoft.com/office/drawing/2014/main" id="{65CA0E58-975F-8A18-5A8D-75A8E167BCCC}"/>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DA765C68-1206-439E-4EF4-AFD991A15A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131F058D-FB3C-60A7-88E4-212E2B7716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CEB771-A1FB-45CB-BEE6-709B82A4A580}" type="slidenum">
              <a:rPr lang="en-US" altLang="en-US">
                <a:latin typeface="Helvetica" panose="020B0604020202020204" pitchFamily="34" charset="0"/>
              </a:rPr>
              <a:pPr/>
              <a:t>61</a:t>
            </a:fld>
            <a:endParaRPr lang="en-US" altLang="en-US">
              <a:latin typeface="Helvetica" panose="020B0604020202020204" pitchFamily="34" charset="0"/>
            </a:endParaRPr>
          </a:p>
        </p:txBody>
      </p:sp>
      <p:sp>
        <p:nvSpPr>
          <p:cNvPr id="130051" name="Rectangle 2">
            <a:extLst>
              <a:ext uri="{FF2B5EF4-FFF2-40B4-BE49-F238E27FC236}">
                <a16:creationId xmlns:a16="http://schemas.microsoft.com/office/drawing/2014/main" id="{BB0B114B-AFB9-5BE1-C541-2E89CE4E5566}"/>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89560042-967F-B932-8F95-ED35C5E530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77DEF1C6-DEED-4734-9EBD-525DDC8288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E2C8DE-D3A9-4464-A0C1-8A92EB690474}" type="slidenum">
              <a:rPr lang="en-US" altLang="en-US">
                <a:latin typeface="Helvetica" panose="020B0604020202020204" pitchFamily="34" charset="0"/>
              </a:rPr>
              <a:pPr/>
              <a:t>62</a:t>
            </a:fld>
            <a:endParaRPr lang="en-US" altLang="en-US">
              <a:latin typeface="Helvetica" panose="020B0604020202020204" pitchFamily="34" charset="0"/>
            </a:endParaRPr>
          </a:p>
        </p:txBody>
      </p:sp>
      <p:sp>
        <p:nvSpPr>
          <p:cNvPr id="131075" name="Rectangle 2">
            <a:extLst>
              <a:ext uri="{FF2B5EF4-FFF2-40B4-BE49-F238E27FC236}">
                <a16:creationId xmlns:a16="http://schemas.microsoft.com/office/drawing/2014/main" id="{667E60D0-EEC4-E22C-8788-0A991A8864BD}"/>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F35644E4-CED6-58C4-BF2C-11C14C5C4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97C00A7-06CA-5838-EF66-08D01F97A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9C8B63-96D7-4496-B2BF-21F620189AAB}" type="slidenum">
              <a:rPr lang="en-US" altLang="en-US">
                <a:latin typeface="Helvetica" panose="020B0604020202020204" pitchFamily="34" charset="0"/>
              </a:rPr>
              <a:pPr/>
              <a:t>63</a:t>
            </a:fld>
            <a:endParaRPr lang="en-US" altLang="en-US">
              <a:latin typeface="Helvetica" panose="020B0604020202020204" pitchFamily="34" charset="0"/>
            </a:endParaRPr>
          </a:p>
        </p:txBody>
      </p:sp>
      <p:sp>
        <p:nvSpPr>
          <p:cNvPr id="132099" name="Rectangle 2">
            <a:extLst>
              <a:ext uri="{FF2B5EF4-FFF2-40B4-BE49-F238E27FC236}">
                <a16:creationId xmlns:a16="http://schemas.microsoft.com/office/drawing/2014/main" id="{4CD19E9C-E934-CC94-05F9-1DD389E8443F}"/>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23713028-F1E5-7557-DE4D-6FA756C6A1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FBDDCA5-B478-5D3D-690B-D32E4BDC42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D5705FF-A355-488A-A4AD-4321072ED5D5}" type="slidenum">
              <a:rPr lang="en-US" altLang="en-US">
                <a:latin typeface="Helvetica" panose="020B0604020202020204" pitchFamily="34" charset="0"/>
              </a:rPr>
              <a:pPr/>
              <a:t>7</a:t>
            </a:fld>
            <a:endParaRPr lang="en-US" altLang="en-US">
              <a:latin typeface="Helvetica" panose="020B0604020202020204" pitchFamily="34" charset="0"/>
            </a:endParaRPr>
          </a:p>
        </p:txBody>
      </p:sp>
      <p:sp>
        <p:nvSpPr>
          <p:cNvPr id="74755" name="Rectangle 2">
            <a:extLst>
              <a:ext uri="{FF2B5EF4-FFF2-40B4-BE49-F238E27FC236}">
                <a16:creationId xmlns:a16="http://schemas.microsoft.com/office/drawing/2014/main" id="{EAB449DF-2A48-270E-2B31-4B8D33180B9E}"/>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0720BA5C-6B53-E870-6A80-EC731EF783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9457BA7F-5810-C162-FBEE-334C3ABC02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42F3DF5-A83C-4DE9-90E1-7B32C1587D1C}" type="slidenum">
              <a:rPr lang="en-US" altLang="en-US">
                <a:latin typeface="Helvetica" panose="020B0604020202020204" pitchFamily="34" charset="0"/>
              </a:rPr>
              <a:pPr/>
              <a:t>8</a:t>
            </a:fld>
            <a:endParaRPr lang="en-US" altLang="en-US">
              <a:latin typeface="Helvetica" panose="020B0604020202020204" pitchFamily="34" charset="0"/>
            </a:endParaRPr>
          </a:p>
        </p:txBody>
      </p:sp>
      <p:sp>
        <p:nvSpPr>
          <p:cNvPr id="75779" name="Rectangle 2">
            <a:extLst>
              <a:ext uri="{FF2B5EF4-FFF2-40B4-BE49-F238E27FC236}">
                <a16:creationId xmlns:a16="http://schemas.microsoft.com/office/drawing/2014/main" id="{17F6FC07-047B-94F8-B495-8921DBC16A5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502F26F0-E19B-ED60-D809-EB0BE971C5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9EAA0B4-6256-E062-BBF1-89EB755760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FE5DB8-ADB4-443E-8031-9D120B5A2691}" type="slidenum">
              <a:rPr lang="en-US" altLang="en-US">
                <a:latin typeface="Helvetica" panose="020B0604020202020204" pitchFamily="34" charset="0"/>
              </a:rPr>
              <a:pPr/>
              <a:t>9</a:t>
            </a:fld>
            <a:endParaRPr lang="en-US" altLang="en-US">
              <a:latin typeface="Helvetica" panose="020B0604020202020204" pitchFamily="34" charset="0"/>
            </a:endParaRPr>
          </a:p>
        </p:txBody>
      </p:sp>
      <p:sp>
        <p:nvSpPr>
          <p:cNvPr id="76803" name="Rectangle 2">
            <a:extLst>
              <a:ext uri="{FF2B5EF4-FFF2-40B4-BE49-F238E27FC236}">
                <a16:creationId xmlns:a16="http://schemas.microsoft.com/office/drawing/2014/main" id="{E1A1CD46-78FB-A05C-62CD-5B17E1EA014D}"/>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B42A1ED-4F70-BB0D-529F-D1FE8C671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1C75AD73-D864-6310-289E-3A1CF8A54D67}"/>
              </a:ext>
            </a:extLst>
          </p:cNvPr>
          <p:cNvGrpSpPr>
            <a:grpSpLocks/>
          </p:cNvGrpSpPr>
          <p:nvPr/>
        </p:nvGrpSpPr>
        <p:grpSpPr bwMode="auto">
          <a:xfrm>
            <a:off x="198438" y="2960688"/>
            <a:ext cx="8610600" cy="201612"/>
            <a:chOff x="125" y="1865"/>
            <a:chExt cx="5424" cy="127"/>
          </a:xfrm>
        </p:grpSpPr>
        <p:sp>
          <p:nvSpPr>
            <p:cNvPr id="3" name="Rectangle 4">
              <a:extLst>
                <a:ext uri="{FF2B5EF4-FFF2-40B4-BE49-F238E27FC236}">
                  <a16:creationId xmlns:a16="http://schemas.microsoft.com/office/drawing/2014/main" id="{7834CB1B-FA79-C32B-B9F6-E38F137B24F5}"/>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4" name="Rectangle 5">
              <a:extLst>
                <a:ext uri="{FF2B5EF4-FFF2-40B4-BE49-F238E27FC236}">
                  <a16:creationId xmlns:a16="http://schemas.microsoft.com/office/drawing/2014/main" id="{076A4651-FDC8-2C04-C4C2-A9DCE81B2153}"/>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6">
              <a:extLst>
                <a:ext uri="{FF2B5EF4-FFF2-40B4-BE49-F238E27FC236}">
                  <a16:creationId xmlns:a16="http://schemas.microsoft.com/office/drawing/2014/main" id="{3131E927-D81C-CD78-C5EA-860AFD77FE3B}"/>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6" name="Text Box 7">
            <a:extLst>
              <a:ext uri="{FF2B5EF4-FFF2-40B4-BE49-F238E27FC236}">
                <a16:creationId xmlns:a16="http://schemas.microsoft.com/office/drawing/2014/main" id="{896A9BFF-6B2C-E0AD-E35D-CC94C7C5AAB8}"/>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a:solidFill>
                  <a:srgbClr val="336699"/>
                </a:solidFill>
                <a:latin typeface="Helvetica" pitchFamily="-84" charset="0"/>
              </a:rPr>
              <a:t>Silberschatz, Galvin and Gagne ©2013</a:t>
            </a:r>
          </a:p>
        </p:txBody>
      </p:sp>
      <p:sp>
        <p:nvSpPr>
          <p:cNvPr id="7" name="Text Box 8">
            <a:extLst>
              <a:ext uri="{FF2B5EF4-FFF2-40B4-BE49-F238E27FC236}">
                <a16:creationId xmlns:a16="http://schemas.microsoft.com/office/drawing/2014/main" id="{A88E19D5-12A4-E598-B3D5-A4DEE35171B2}"/>
              </a:ext>
            </a:extLst>
          </p:cNvPr>
          <p:cNvSpPr txBox="1">
            <a:spLocks noChangeArrowheads="1"/>
          </p:cNvSpPr>
          <p:nvPr/>
        </p:nvSpPr>
        <p:spPr bwMode="auto">
          <a:xfrm>
            <a:off x="26988" y="6613525"/>
            <a:ext cx="26955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a:solidFill>
                  <a:srgbClr val="336699"/>
                </a:solidFill>
                <a:latin typeface="Helvetica" pitchFamily="-84" charset="0"/>
              </a:rPr>
              <a:t>Operating System Concepts – 9</a:t>
            </a:r>
            <a:r>
              <a:rPr lang="en-US" altLang="en-US" sz="1000" b="1" baseline="30000">
                <a:solidFill>
                  <a:srgbClr val="336699"/>
                </a:solidFill>
                <a:latin typeface="Helvetica" pitchFamily="-84" charset="0"/>
              </a:rPr>
              <a:t>th</a:t>
            </a:r>
            <a:r>
              <a:rPr lang="en-US" altLang="en-US" sz="1000" b="1">
                <a:solidFill>
                  <a:srgbClr val="336699"/>
                </a:solidFill>
                <a:latin typeface="Helvetica" pitchFamily="-84" charset="0"/>
              </a:rPr>
              <a:t> Edition</a:t>
            </a:r>
          </a:p>
        </p:txBody>
      </p:sp>
      <p:pic>
        <p:nvPicPr>
          <p:cNvPr id="8" name="Picture 9" descr="dino_4">
            <a:extLst>
              <a:ext uri="{FF2B5EF4-FFF2-40B4-BE49-F238E27FC236}">
                <a16:creationId xmlns:a16="http://schemas.microsoft.com/office/drawing/2014/main" id="{FE58563A-2219-3CAD-52E8-F6DF5D67A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036E3852-163B-7EFC-CE1F-6F87260EB8AA}"/>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51322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25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70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270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9790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115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575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04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95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047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585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3D75BA8A-A4DE-C7CA-E92C-AE4294E89C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A6F219B2-9DE9-A94C-7222-80C09D79A07B}"/>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BF46B2D5-B09B-5914-32F8-055543848589}"/>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087C7A6B-59CA-D1AB-89E4-22CA58E6C52A}"/>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847FAD31-9BF4-3693-8FAF-A9CBE69B2503}"/>
              </a:ext>
            </a:extLst>
          </p:cNvPr>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a:extLst>
              <a:ext uri="{FF2B5EF4-FFF2-40B4-BE49-F238E27FC236}">
                <a16:creationId xmlns:a16="http://schemas.microsoft.com/office/drawing/2014/main" id="{F5CE66C2-AE34-328D-A562-9061BAAC4C57}"/>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B6923794-F8C0-65D5-4F2A-56E5578494CB}"/>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E5394211-1C01-75E7-C270-A348E49F90AB}"/>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18.</a:t>
            </a:r>
            <a:fld id="{89755391-8C0E-46D3-A32D-B9FBC1AA9E14}"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7459BE3E-BB9C-20CD-946E-4E69B7520D86}"/>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a:solidFill>
                  <a:srgbClr val="006699"/>
                </a:solidFill>
                <a:latin typeface="Helvetica" pitchFamily="-84" charset="0"/>
              </a:rPr>
              <a:t>Silberschatz, Galvin and Gagne ©2013</a:t>
            </a:r>
          </a:p>
        </p:txBody>
      </p:sp>
      <p:sp>
        <p:nvSpPr>
          <p:cNvPr id="1035" name="Text Box 11">
            <a:extLst>
              <a:ext uri="{FF2B5EF4-FFF2-40B4-BE49-F238E27FC236}">
                <a16:creationId xmlns:a16="http://schemas.microsoft.com/office/drawing/2014/main" id="{E98559F6-B7EF-5A51-F5D1-EC1E350D4734}"/>
              </a:ext>
            </a:extLst>
          </p:cNvPr>
          <p:cNvSpPr txBox="1">
            <a:spLocks noChangeArrowheads="1"/>
          </p:cNvSpPr>
          <p:nvPr/>
        </p:nvSpPr>
        <p:spPr bwMode="auto">
          <a:xfrm>
            <a:off x="185738" y="6621463"/>
            <a:ext cx="2638425" cy="244475"/>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a:solidFill>
                  <a:srgbClr val="006699"/>
                </a:solidFill>
                <a:latin typeface="Helvetica" pitchFamily="-84" charset="0"/>
              </a:rPr>
              <a:t>Operating System Concepts – 9</a:t>
            </a:r>
            <a:r>
              <a:rPr lang="en-US" altLang="en-US" sz="1000" b="1" baseline="30000">
                <a:solidFill>
                  <a:srgbClr val="006699"/>
                </a:solidFill>
                <a:latin typeface="Helvetica" pitchFamily="-84" charset="0"/>
              </a:rPr>
              <a:t>th</a:t>
            </a:r>
            <a:r>
              <a:rPr lang="en-US" altLang="en-US" sz="1000" b="1">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2BB12F81-9F31-0868-E812-E0CAB4C3132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3"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6.emf" /><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7.emf" /><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8.emf" /><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9.emf" /><Relationship Id="rId2" Type="http://schemas.openxmlformats.org/officeDocument/2006/relationships/notesSlide" Target="../notesSlides/notesSlide35.xml" /><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3" Type="http://schemas.openxmlformats.org/officeDocument/2006/relationships/image" Target="../media/image10.emf" /><Relationship Id="rId2" Type="http://schemas.openxmlformats.org/officeDocument/2006/relationships/notesSlide" Target="../notesSlides/notesSlide36.xml" /><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11.emf" /><Relationship Id="rId2" Type="http://schemas.openxmlformats.org/officeDocument/2006/relationships/notesSlide" Target="../notesSlides/notesSlide43.xml" /><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notesSlide" Target="../notesSlides/notesSlide50.xml" /><Relationship Id="rId1" Type="http://schemas.openxmlformats.org/officeDocument/2006/relationships/slideLayout" Target="../slideLayouts/slideLayout6.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13.emf" /><Relationship Id="rId2" Type="http://schemas.openxmlformats.org/officeDocument/2006/relationships/notesSlide" Target="../notesSlides/notesSlide55.xml" /><Relationship Id="rId1" Type="http://schemas.openxmlformats.org/officeDocument/2006/relationships/slideLayout" Target="../slideLayouts/slideLayout6.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1D1ED6A-7963-D86B-A20D-4D36122154DD}"/>
              </a:ext>
            </a:extLst>
          </p:cNvPr>
          <p:cNvSpPr>
            <a:spLocks noGrp="1" noChangeArrowheads="1"/>
          </p:cNvSpPr>
          <p:nvPr>
            <p:ph type="ctrTitle"/>
          </p:nvPr>
        </p:nvSpPr>
        <p:spPr>
          <a:xfrm>
            <a:off x="685800" y="828675"/>
            <a:ext cx="7772400" cy="2128838"/>
          </a:xfrm>
        </p:spPr>
        <p:txBody>
          <a:bodyPr/>
          <a:lstStyle/>
          <a:p>
            <a:pPr eaLnBrk="1" hangingPunct="1"/>
            <a:r>
              <a:rPr lang="en-US" altLang="en-US"/>
              <a:t>Chapter 18:  </a:t>
            </a:r>
            <a:br>
              <a:rPr lang="en-US" altLang="en-US"/>
            </a:br>
            <a:r>
              <a:rPr lang="en-US" altLang="en-US"/>
              <a:t>The Linux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D465CE6-0582-1518-DD79-C6BCC1D5B03B}"/>
              </a:ext>
            </a:extLst>
          </p:cNvPr>
          <p:cNvSpPr>
            <a:spLocks noGrp="1" noChangeArrowheads="1"/>
          </p:cNvSpPr>
          <p:nvPr>
            <p:ph type="title"/>
          </p:nvPr>
        </p:nvSpPr>
        <p:spPr>
          <a:xfrm>
            <a:off x="457200" y="190500"/>
            <a:ext cx="8229600" cy="576263"/>
          </a:xfrm>
        </p:spPr>
        <p:txBody>
          <a:bodyPr/>
          <a:lstStyle/>
          <a:p>
            <a:pPr eaLnBrk="1" hangingPunct="1"/>
            <a:r>
              <a:rPr lang="en-US" altLang="en-US"/>
              <a:t>Design Principles</a:t>
            </a:r>
          </a:p>
        </p:txBody>
      </p:sp>
      <p:sp>
        <p:nvSpPr>
          <p:cNvPr id="12291" name="Rectangle 3">
            <a:extLst>
              <a:ext uri="{FF2B5EF4-FFF2-40B4-BE49-F238E27FC236}">
                <a16:creationId xmlns:a16="http://schemas.microsoft.com/office/drawing/2014/main" id="{0C65F5CF-EC7C-3A7E-CA44-543936A06420}"/>
              </a:ext>
            </a:extLst>
          </p:cNvPr>
          <p:cNvSpPr>
            <a:spLocks noGrp="1" noChangeArrowheads="1"/>
          </p:cNvSpPr>
          <p:nvPr>
            <p:ph type="body" idx="1"/>
          </p:nvPr>
        </p:nvSpPr>
        <p:spPr>
          <a:xfrm>
            <a:off x="846138" y="1212850"/>
            <a:ext cx="6918325" cy="5018088"/>
          </a:xfrm>
        </p:spPr>
        <p:txBody>
          <a:bodyPr/>
          <a:lstStyle/>
          <a:p>
            <a:r>
              <a:rPr lang="en-US" altLang="en-US"/>
              <a:t>Linux is a multiuser, multitasking system with a full set of UNIX-compatible tools</a:t>
            </a:r>
            <a:endParaRPr lang="en-US" altLang="en-US" sz="800"/>
          </a:p>
          <a:p>
            <a:r>
              <a:rPr lang="en-US" altLang="en-US"/>
              <a:t>Its file system adheres to traditional UNIX semantics, and it fully implements the standard UNIX networking model</a:t>
            </a:r>
            <a:endParaRPr lang="en-US" altLang="en-US" sz="800"/>
          </a:p>
          <a:p>
            <a:r>
              <a:rPr lang="en-US" altLang="en-US"/>
              <a:t>Main design goals are speed, efficiency, and standardization</a:t>
            </a:r>
            <a:endParaRPr lang="en-US" altLang="en-US" sz="800"/>
          </a:p>
          <a:p>
            <a:r>
              <a:rPr lang="en-US" altLang="en-US"/>
              <a:t>Linux is designed to be compliant with the relevant POSIX documents; at least two Linux distributions have achieved official POSIX certification</a:t>
            </a:r>
          </a:p>
          <a:p>
            <a:pPr lvl="1"/>
            <a:r>
              <a:rPr lang="en-US" altLang="en-US"/>
              <a:t>Supports Pthreads and a subset of POSIX real-time process control</a:t>
            </a:r>
            <a:endParaRPr lang="en-US" altLang="en-US" sz="800"/>
          </a:p>
          <a:p>
            <a:r>
              <a:rPr lang="en-US" altLang="en-US"/>
              <a:t>The Linux programming interface adheres to the SVR4 UNIX semantics, rather than to BSD behavior</a:t>
            </a:r>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B968DCD-BECB-D710-7ABA-7B6F36D81044}"/>
              </a:ext>
            </a:extLst>
          </p:cNvPr>
          <p:cNvSpPr>
            <a:spLocks noGrp="1" noChangeArrowheads="1"/>
          </p:cNvSpPr>
          <p:nvPr>
            <p:ph type="title"/>
          </p:nvPr>
        </p:nvSpPr>
        <p:spPr>
          <a:xfrm>
            <a:off x="757238" y="161925"/>
            <a:ext cx="7929562" cy="576263"/>
          </a:xfrm>
        </p:spPr>
        <p:txBody>
          <a:bodyPr/>
          <a:lstStyle/>
          <a:p>
            <a:pPr eaLnBrk="1" hangingPunct="1"/>
            <a:r>
              <a:rPr lang="en-US" altLang="en-US"/>
              <a:t>Components of a Linux System</a:t>
            </a:r>
          </a:p>
        </p:txBody>
      </p:sp>
      <p:pic>
        <p:nvPicPr>
          <p:cNvPr id="13315" name="Picture 1" descr="18_01.pdf">
            <a:extLst>
              <a:ext uri="{FF2B5EF4-FFF2-40B4-BE49-F238E27FC236}">
                <a16:creationId xmlns:a16="http://schemas.microsoft.com/office/drawing/2014/main" id="{9D2D6381-E29C-7789-69C2-49D996CAA3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3825" y="1381125"/>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64488E7-68FF-37AA-7373-EE883499B814}"/>
              </a:ext>
            </a:extLst>
          </p:cNvPr>
          <p:cNvSpPr>
            <a:spLocks noGrp="1" noChangeArrowheads="1"/>
          </p:cNvSpPr>
          <p:nvPr>
            <p:ph type="title"/>
          </p:nvPr>
        </p:nvSpPr>
        <p:spPr>
          <a:xfrm>
            <a:off x="1135063" y="58738"/>
            <a:ext cx="7732712" cy="650875"/>
          </a:xfrm>
        </p:spPr>
        <p:txBody>
          <a:bodyPr/>
          <a:lstStyle/>
          <a:p>
            <a:pPr eaLnBrk="1" hangingPunct="1"/>
            <a:r>
              <a:rPr lang="en-US" altLang="en-US" sz="2800"/>
              <a:t>Components of a Linux System</a:t>
            </a:r>
          </a:p>
        </p:txBody>
      </p:sp>
      <p:sp>
        <p:nvSpPr>
          <p:cNvPr id="15363" name="Rectangle 3">
            <a:extLst>
              <a:ext uri="{FF2B5EF4-FFF2-40B4-BE49-F238E27FC236}">
                <a16:creationId xmlns:a16="http://schemas.microsoft.com/office/drawing/2014/main" id="{3ECC40E9-D003-F240-FAA2-84783AF07BC4}"/>
              </a:ext>
            </a:extLst>
          </p:cNvPr>
          <p:cNvSpPr>
            <a:spLocks noGrp="1" noChangeArrowheads="1"/>
          </p:cNvSpPr>
          <p:nvPr>
            <p:ph type="body" idx="1"/>
          </p:nvPr>
        </p:nvSpPr>
        <p:spPr>
          <a:xfrm>
            <a:off x="846138" y="1049338"/>
            <a:ext cx="6977062" cy="4660900"/>
          </a:xfrm>
        </p:spPr>
        <p:txBody>
          <a:bodyPr/>
          <a:lstStyle/>
          <a:p>
            <a:pPr>
              <a:buFont typeface="Monotype Sorts" charset="0"/>
              <a:buChar char="n"/>
              <a:defRPr/>
            </a:pPr>
            <a:r>
              <a:rPr lang="en-US" dirty="0">
                <a:ea typeface="ＭＳ Ｐゴシック" charset="0"/>
                <a:cs typeface="ＭＳ Ｐゴシック" charset="0"/>
              </a:rPr>
              <a:t>Like most UNIX implementations, Linux is composed of three main bodies of code; the most important distinction between the kernel and all other components.</a:t>
            </a:r>
            <a:endParaRPr lang="en-US" sz="800" dirty="0">
              <a:ea typeface="ＭＳ Ｐゴシック" charset="0"/>
              <a:cs typeface="ＭＳ Ｐゴシック" charset="0"/>
            </a:endParaRPr>
          </a:p>
          <a:p>
            <a:pPr>
              <a:buFont typeface="Monotype Sorts" charset="0"/>
              <a:buChar char="n"/>
              <a:defRPr/>
            </a:pPr>
            <a:r>
              <a:rPr lang="en-US" dirty="0">
                <a:ea typeface="ＭＳ Ｐゴシック" charset="0"/>
                <a:cs typeface="ＭＳ Ｐゴシック" charset="0"/>
              </a:rPr>
              <a:t>The </a:t>
            </a:r>
            <a:r>
              <a:rPr lang="en-US" b="1" dirty="0">
                <a:solidFill>
                  <a:srgbClr val="3366FF"/>
                </a:solidFill>
                <a:ea typeface="ＭＳ Ｐゴシック" charset="0"/>
                <a:cs typeface="ＭＳ Ｐゴシック" charset="0"/>
              </a:rPr>
              <a:t>kernel</a:t>
            </a:r>
            <a:r>
              <a:rPr lang="en-US" dirty="0">
                <a:solidFill>
                  <a:srgbClr val="3366FF"/>
                </a:solidFill>
                <a:ea typeface="ＭＳ Ｐゴシック" charset="0"/>
                <a:cs typeface="ＭＳ Ｐゴシック" charset="0"/>
              </a:rPr>
              <a:t> </a:t>
            </a:r>
            <a:r>
              <a:rPr lang="en-US" dirty="0">
                <a:ea typeface="ＭＳ Ｐゴシック" charset="0"/>
                <a:cs typeface="ＭＳ Ｐゴシック" charset="0"/>
              </a:rPr>
              <a:t>is responsible for maintaining the important abstractions of the operating system</a:t>
            </a:r>
          </a:p>
          <a:p>
            <a:pPr lvl="1">
              <a:buFont typeface="Monotype Sorts" charset="0"/>
              <a:buChar char="l"/>
              <a:defRPr/>
            </a:pPr>
            <a:r>
              <a:rPr lang="en-US" dirty="0">
                <a:ea typeface="ＭＳ Ｐゴシック" charset="0"/>
              </a:rPr>
              <a:t>Kernel code executes in </a:t>
            </a:r>
            <a:r>
              <a:rPr lang="en-US" i="1" dirty="0">
                <a:ea typeface="ＭＳ Ｐゴシック" charset="0"/>
              </a:rPr>
              <a:t>kernel mode</a:t>
            </a:r>
            <a:r>
              <a:rPr lang="en-US" dirty="0">
                <a:ea typeface="ＭＳ Ｐゴシック" charset="0"/>
              </a:rPr>
              <a:t> with full access to all the physical resources of the computer</a:t>
            </a:r>
          </a:p>
          <a:p>
            <a:pPr lvl="1">
              <a:buFont typeface="Monotype Sorts" charset="0"/>
              <a:buChar char="l"/>
              <a:defRPr/>
            </a:pPr>
            <a:r>
              <a:rPr lang="en-US" dirty="0">
                <a:ea typeface="ＭＳ Ｐゴシック" charset="0"/>
              </a:rPr>
              <a:t>All kernel code and data structures are kept in the same single address space</a:t>
            </a:r>
          </a:p>
          <a:p>
            <a:pPr marL="456723" lvl="1" indent="0">
              <a:buFont typeface="Monotype Sorts" pitchFamily="-84" charset="2"/>
              <a:buNone/>
              <a:defRPr/>
            </a:pPr>
            <a:endParaRPr lang="en-US" dirty="0">
              <a:ea typeface="ＭＳ Ｐゴシック"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5438CF6-2E84-B4B2-4832-5F75EBE16900}"/>
              </a:ext>
            </a:extLst>
          </p:cNvPr>
          <p:cNvSpPr>
            <a:spLocks noGrp="1" noChangeArrowheads="1"/>
          </p:cNvSpPr>
          <p:nvPr>
            <p:ph type="title"/>
          </p:nvPr>
        </p:nvSpPr>
        <p:spPr>
          <a:xfrm>
            <a:off x="1135063" y="58738"/>
            <a:ext cx="7732712" cy="650875"/>
          </a:xfrm>
        </p:spPr>
        <p:txBody>
          <a:bodyPr/>
          <a:lstStyle/>
          <a:p>
            <a:pPr eaLnBrk="1" hangingPunct="1"/>
            <a:r>
              <a:rPr lang="en-US" altLang="en-US" sz="2800"/>
              <a:t>Components of a Linux System (Cont.)</a:t>
            </a:r>
          </a:p>
        </p:txBody>
      </p:sp>
      <p:sp>
        <p:nvSpPr>
          <p:cNvPr id="15363" name="Rectangle 3">
            <a:extLst>
              <a:ext uri="{FF2B5EF4-FFF2-40B4-BE49-F238E27FC236}">
                <a16:creationId xmlns:a16="http://schemas.microsoft.com/office/drawing/2014/main" id="{876C3AA2-CB8B-E26A-576F-88C3F8E20613}"/>
              </a:ext>
            </a:extLst>
          </p:cNvPr>
          <p:cNvSpPr>
            <a:spLocks noGrp="1" noChangeArrowheads="1"/>
          </p:cNvSpPr>
          <p:nvPr>
            <p:ph type="body" idx="1"/>
          </p:nvPr>
        </p:nvSpPr>
        <p:spPr>
          <a:xfrm>
            <a:off x="846138" y="1049338"/>
            <a:ext cx="6745287" cy="4660900"/>
          </a:xfrm>
        </p:spPr>
        <p:txBody>
          <a:bodyPr/>
          <a:lstStyle/>
          <a:p>
            <a:r>
              <a:rPr lang="en-US" altLang="en-US"/>
              <a:t>The </a:t>
            </a:r>
            <a:r>
              <a:rPr lang="en-US" altLang="en-US" b="1">
                <a:solidFill>
                  <a:srgbClr val="3366FF"/>
                </a:solidFill>
              </a:rPr>
              <a:t>system libraries</a:t>
            </a:r>
            <a:r>
              <a:rPr lang="en-US" altLang="en-US">
                <a:solidFill>
                  <a:srgbClr val="3366FF"/>
                </a:solidFill>
              </a:rPr>
              <a:t> </a:t>
            </a:r>
            <a:r>
              <a:rPr lang="en-US" altLang="en-US"/>
              <a:t>define a standard set of functions through which applications interact with the kernel, and which implement much of the operating-system functionality that does not need the full privileges of kernel code</a:t>
            </a:r>
            <a:endParaRPr lang="en-US" altLang="en-US" sz="800"/>
          </a:p>
          <a:p>
            <a:r>
              <a:rPr lang="en-US" altLang="en-US"/>
              <a:t>The </a:t>
            </a:r>
            <a:r>
              <a:rPr lang="en-US" altLang="en-US" b="1">
                <a:solidFill>
                  <a:srgbClr val="3366FF"/>
                </a:solidFill>
              </a:rPr>
              <a:t>system utilities </a:t>
            </a:r>
            <a:r>
              <a:rPr lang="en-US" altLang="en-US"/>
              <a:t>perform individual specialized management tasks</a:t>
            </a:r>
            <a:endParaRPr lang="en-US" altLang="en-US" sz="800"/>
          </a:p>
          <a:p>
            <a:r>
              <a:rPr lang="en-US" altLang="en-US"/>
              <a:t>User-mode programs rich and varied, including multiple </a:t>
            </a:r>
            <a:r>
              <a:rPr lang="en-US" altLang="en-US" b="1">
                <a:solidFill>
                  <a:srgbClr val="3366FF"/>
                </a:solidFill>
              </a:rPr>
              <a:t>shells</a:t>
            </a:r>
            <a:r>
              <a:rPr lang="en-US" altLang="en-US"/>
              <a:t> like the </a:t>
            </a:r>
            <a:r>
              <a:rPr lang="en-US" altLang="en-US" b="1">
                <a:solidFill>
                  <a:srgbClr val="3366FF"/>
                </a:solidFill>
              </a:rPr>
              <a:t>bourne-again </a:t>
            </a:r>
            <a:r>
              <a:rPr lang="en-US" altLang="en-US"/>
              <a:t>(</a:t>
            </a:r>
            <a:r>
              <a:rPr lang="en-US" altLang="en-US" b="1">
                <a:solidFill>
                  <a:srgbClr val="3366FF"/>
                </a:solidFill>
              </a:rPr>
              <a:t>bash</a:t>
            </a:r>
            <a:r>
              <a:rPr lang="en-US" altLang="en-US"/>
              <a:t>)</a:t>
            </a:r>
          </a:p>
          <a:p>
            <a:pPr marL="455613" lvl="1" indent="0">
              <a:buFont typeface="Monotype Sorts" pitchFamily="-84" charset="2"/>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CB6654D-0A3C-F8D4-F2CC-81810DCAE55B}"/>
              </a:ext>
            </a:extLst>
          </p:cNvPr>
          <p:cNvSpPr>
            <a:spLocks noGrp="1" noChangeArrowheads="1"/>
          </p:cNvSpPr>
          <p:nvPr>
            <p:ph type="title"/>
          </p:nvPr>
        </p:nvSpPr>
        <p:spPr>
          <a:xfrm>
            <a:off x="457200" y="147638"/>
            <a:ext cx="8229600" cy="576262"/>
          </a:xfrm>
        </p:spPr>
        <p:txBody>
          <a:bodyPr/>
          <a:lstStyle/>
          <a:p>
            <a:pPr eaLnBrk="1" hangingPunct="1"/>
            <a:r>
              <a:rPr lang="en-US" altLang="en-US"/>
              <a:t>Kernel Modules</a:t>
            </a:r>
          </a:p>
        </p:txBody>
      </p:sp>
      <p:sp>
        <p:nvSpPr>
          <p:cNvPr id="16387" name="Rectangle 3">
            <a:extLst>
              <a:ext uri="{FF2B5EF4-FFF2-40B4-BE49-F238E27FC236}">
                <a16:creationId xmlns:a16="http://schemas.microsoft.com/office/drawing/2014/main" id="{DD20A7AF-2E34-A108-7037-71DB3927DBF3}"/>
              </a:ext>
            </a:extLst>
          </p:cNvPr>
          <p:cNvSpPr>
            <a:spLocks noGrp="1" noChangeArrowheads="1"/>
          </p:cNvSpPr>
          <p:nvPr>
            <p:ph type="body" idx="1"/>
          </p:nvPr>
        </p:nvSpPr>
        <p:spPr>
          <a:xfrm>
            <a:off x="846138" y="1090613"/>
            <a:ext cx="7253287" cy="5284787"/>
          </a:xfrm>
        </p:spPr>
        <p:txBody>
          <a:bodyPr/>
          <a:lstStyle/>
          <a:p>
            <a:r>
              <a:rPr lang="en-US" altLang="en-US"/>
              <a:t>Sections of kernel code that can be compiled, loaded, and unloaded independent of the rest of the kernel.</a:t>
            </a:r>
            <a:endParaRPr lang="en-US" altLang="en-US" sz="800"/>
          </a:p>
          <a:p>
            <a:r>
              <a:rPr lang="en-US" altLang="en-US"/>
              <a:t>A kernel module may typically implement a device driver, a file system, or a networking protocol</a:t>
            </a:r>
            <a:endParaRPr lang="en-US" altLang="en-US" sz="800"/>
          </a:p>
          <a:p>
            <a:r>
              <a:rPr lang="en-US" altLang="en-US"/>
              <a:t>The module interface allows third parties to write and distribute, on their own terms, device drivers or file systems that could not be distributed under the GPL.</a:t>
            </a:r>
            <a:endParaRPr lang="en-US" altLang="en-US" sz="800"/>
          </a:p>
          <a:p>
            <a:r>
              <a:rPr lang="en-US" altLang="en-US"/>
              <a:t>Kernel modules allow a Linux system to be set up with a standard, minimal kernel, without any extra device drivers built in.</a:t>
            </a:r>
            <a:endParaRPr lang="en-US" altLang="en-US" sz="800"/>
          </a:p>
          <a:p>
            <a:r>
              <a:rPr lang="en-US" altLang="en-US"/>
              <a:t>Four components to Linux module support:</a:t>
            </a:r>
          </a:p>
          <a:p>
            <a:pPr lvl="1"/>
            <a:r>
              <a:rPr lang="en-US" altLang="en-US" sz="1600" b="1">
                <a:solidFill>
                  <a:srgbClr val="3366FF"/>
                </a:solidFill>
              </a:rPr>
              <a:t>module-management system</a:t>
            </a:r>
          </a:p>
          <a:p>
            <a:pPr lvl="1"/>
            <a:r>
              <a:rPr lang="en-US" altLang="en-US" sz="1600" b="1">
                <a:solidFill>
                  <a:srgbClr val="3366FF"/>
                </a:solidFill>
              </a:rPr>
              <a:t>module loader and unloader</a:t>
            </a:r>
          </a:p>
          <a:p>
            <a:pPr lvl="1"/>
            <a:r>
              <a:rPr lang="en-US" altLang="en-US" sz="1600" b="1">
                <a:solidFill>
                  <a:srgbClr val="3366FF"/>
                </a:solidFill>
              </a:rPr>
              <a:t>driver-registration system</a:t>
            </a:r>
          </a:p>
          <a:p>
            <a:pPr lvl="1"/>
            <a:r>
              <a:rPr lang="en-US" altLang="en-US" sz="1600" b="1">
                <a:solidFill>
                  <a:srgbClr val="3366FF"/>
                </a:solidFill>
              </a:rPr>
              <a:t>conflict-resolution mechanism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B8D3527-0791-5FDC-8FFF-672EA3CC253B}"/>
              </a:ext>
            </a:extLst>
          </p:cNvPr>
          <p:cNvSpPr>
            <a:spLocks noGrp="1" noChangeArrowheads="1"/>
          </p:cNvSpPr>
          <p:nvPr>
            <p:ph type="title"/>
          </p:nvPr>
        </p:nvSpPr>
        <p:spPr>
          <a:xfrm>
            <a:off x="720725" y="176213"/>
            <a:ext cx="7966075" cy="576262"/>
          </a:xfrm>
        </p:spPr>
        <p:txBody>
          <a:bodyPr/>
          <a:lstStyle/>
          <a:p>
            <a:pPr eaLnBrk="1" hangingPunct="1"/>
            <a:r>
              <a:rPr lang="en-US" altLang="en-US"/>
              <a:t>Module Management</a:t>
            </a:r>
          </a:p>
        </p:txBody>
      </p:sp>
      <p:sp>
        <p:nvSpPr>
          <p:cNvPr id="17411" name="Rectangle 3">
            <a:extLst>
              <a:ext uri="{FF2B5EF4-FFF2-40B4-BE49-F238E27FC236}">
                <a16:creationId xmlns:a16="http://schemas.microsoft.com/office/drawing/2014/main" id="{5C5EF4FD-D2D9-0EB8-984F-AAC75B868078}"/>
              </a:ext>
            </a:extLst>
          </p:cNvPr>
          <p:cNvSpPr>
            <a:spLocks noGrp="1" noChangeArrowheads="1"/>
          </p:cNvSpPr>
          <p:nvPr>
            <p:ph type="body" idx="1"/>
          </p:nvPr>
        </p:nvSpPr>
        <p:spPr>
          <a:xfrm>
            <a:off x="846138" y="1169988"/>
            <a:ext cx="6759575" cy="4483100"/>
          </a:xfrm>
        </p:spPr>
        <p:txBody>
          <a:bodyPr/>
          <a:lstStyle/>
          <a:p>
            <a:r>
              <a:rPr lang="en-US" altLang="en-US"/>
              <a:t>Supports loading modules into memory and letting them talk to the rest of the kernel</a:t>
            </a:r>
          </a:p>
          <a:p>
            <a:r>
              <a:rPr lang="en-US" altLang="en-US"/>
              <a:t>Module loading is split into two separate sections:</a:t>
            </a:r>
          </a:p>
          <a:p>
            <a:pPr lvl="1"/>
            <a:r>
              <a:rPr lang="en-US" altLang="en-US"/>
              <a:t>Managing sections of module code in kernel memory</a:t>
            </a:r>
          </a:p>
          <a:p>
            <a:pPr lvl="1"/>
            <a:r>
              <a:rPr lang="en-US" altLang="en-US"/>
              <a:t>Handling symbols that modules are allowed to reference</a:t>
            </a:r>
          </a:p>
          <a:p>
            <a:r>
              <a:rPr lang="en-US" altLang="en-US"/>
              <a:t>The module requestor manages loading requested, but currently unloaded, modules; it also regularly queries the kernel to see whether a dynamically loaded module is still in use, and will unload it when it is no longer actively needed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393FF23-21B5-ED44-BE44-598DA2F39DA7}"/>
              </a:ext>
            </a:extLst>
          </p:cNvPr>
          <p:cNvSpPr>
            <a:spLocks noGrp="1" noChangeArrowheads="1"/>
          </p:cNvSpPr>
          <p:nvPr>
            <p:ph type="title"/>
          </p:nvPr>
        </p:nvSpPr>
        <p:spPr>
          <a:xfrm>
            <a:off x="457200" y="190500"/>
            <a:ext cx="8229600" cy="576263"/>
          </a:xfrm>
        </p:spPr>
        <p:txBody>
          <a:bodyPr/>
          <a:lstStyle/>
          <a:p>
            <a:pPr eaLnBrk="1" hangingPunct="1"/>
            <a:r>
              <a:rPr lang="en-US" altLang="en-US"/>
              <a:t>Driver Registration</a:t>
            </a:r>
          </a:p>
        </p:txBody>
      </p:sp>
      <p:sp>
        <p:nvSpPr>
          <p:cNvPr id="18435" name="Rectangle 3">
            <a:extLst>
              <a:ext uri="{FF2B5EF4-FFF2-40B4-BE49-F238E27FC236}">
                <a16:creationId xmlns:a16="http://schemas.microsoft.com/office/drawing/2014/main" id="{826CE708-CA0D-3083-ED47-662BB26EA017}"/>
              </a:ext>
            </a:extLst>
          </p:cNvPr>
          <p:cNvSpPr>
            <a:spLocks noGrp="1" noChangeArrowheads="1"/>
          </p:cNvSpPr>
          <p:nvPr>
            <p:ph type="body" idx="1"/>
          </p:nvPr>
        </p:nvSpPr>
        <p:spPr>
          <a:xfrm>
            <a:off x="860425" y="1141413"/>
            <a:ext cx="6818313" cy="4483100"/>
          </a:xfrm>
        </p:spPr>
        <p:txBody>
          <a:bodyPr/>
          <a:lstStyle/>
          <a:p>
            <a:r>
              <a:rPr lang="en-US" altLang="en-US"/>
              <a:t>Allows modules to tell the rest of the kernel that a new driver has become available</a:t>
            </a:r>
          </a:p>
          <a:p>
            <a:r>
              <a:rPr lang="en-US" altLang="en-US"/>
              <a:t>The kernel maintains dynamic tables of all known drivers, and provides a set of routines to allow drivers to be added to or removed from these tables at any time</a:t>
            </a:r>
          </a:p>
          <a:p>
            <a:r>
              <a:rPr lang="en-US" altLang="en-US"/>
              <a:t>Registration tables include the following items:  </a:t>
            </a:r>
          </a:p>
          <a:p>
            <a:pPr lvl="1"/>
            <a:r>
              <a:rPr lang="en-US" altLang="en-US"/>
              <a:t>Device drivers</a:t>
            </a:r>
          </a:p>
          <a:p>
            <a:pPr lvl="1"/>
            <a:r>
              <a:rPr lang="en-US" altLang="en-US"/>
              <a:t>File systems </a:t>
            </a:r>
          </a:p>
          <a:p>
            <a:pPr lvl="1"/>
            <a:r>
              <a:rPr lang="en-US" altLang="en-US"/>
              <a:t>Network protocols</a:t>
            </a:r>
          </a:p>
          <a:p>
            <a:pPr lvl="1"/>
            <a:r>
              <a:rPr lang="en-US" altLang="en-US"/>
              <a:t>Binary format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81DA980-A23F-D203-99C3-6439B10CD3BA}"/>
              </a:ext>
            </a:extLst>
          </p:cNvPr>
          <p:cNvSpPr>
            <a:spLocks noGrp="1" noChangeArrowheads="1"/>
          </p:cNvSpPr>
          <p:nvPr>
            <p:ph type="title"/>
          </p:nvPr>
        </p:nvSpPr>
        <p:spPr>
          <a:xfrm>
            <a:off x="457200" y="176213"/>
            <a:ext cx="8229600" cy="576262"/>
          </a:xfrm>
        </p:spPr>
        <p:txBody>
          <a:bodyPr/>
          <a:lstStyle/>
          <a:p>
            <a:pPr eaLnBrk="1" hangingPunct="1"/>
            <a:r>
              <a:rPr lang="en-US" altLang="en-US"/>
              <a:t>Conflict Resolution</a:t>
            </a:r>
          </a:p>
        </p:txBody>
      </p:sp>
      <p:sp>
        <p:nvSpPr>
          <p:cNvPr id="19459" name="Rectangle 3">
            <a:extLst>
              <a:ext uri="{FF2B5EF4-FFF2-40B4-BE49-F238E27FC236}">
                <a16:creationId xmlns:a16="http://schemas.microsoft.com/office/drawing/2014/main" id="{A210AA6A-9A20-5DC4-D9E7-45F457971D0C}"/>
              </a:ext>
            </a:extLst>
          </p:cNvPr>
          <p:cNvSpPr>
            <a:spLocks noGrp="1" noChangeArrowheads="1"/>
          </p:cNvSpPr>
          <p:nvPr>
            <p:ph type="body" idx="1"/>
          </p:nvPr>
        </p:nvSpPr>
        <p:spPr>
          <a:xfrm>
            <a:off x="846138" y="1125538"/>
            <a:ext cx="7107237" cy="4483100"/>
          </a:xfrm>
        </p:spPr>
        <p:txBody>
          <a:bodyPr/>
          <a:lstStyle/>
          <a:p>
            <a:r>
              <a:rPr lang="en-US" altLang="en-US"/>
              <a:t>A mechanism that allows different device drivers to reserve hardware resources and to protect those resources from accidental use by another driver.</a:t>
            </a:r>
          </a:p>
          <a:p>
            <a:r>
              <a:rPr lang="en-US" altLang="en-US"/>
              <a:t>The conflict resolution module aims to:</a:t>
            </a:r>
          </a:p>
          <a:p>
            <a:pPr lvl="1"/>
            <a:r>
              <a:rPr lang="en-US" altLang="en-US"/>
              <a:t>Prevent modules from clashing over access to hardware resources</a:t>
            </a:r>
          </a:p>
          <a:p>
            <a:pPr lvl="1"/>
            <a:r>
              <a:rPr lang="en-US" altLang="en-US"/>
              <a:t>Prevent </a:t>
            </a:r>
            <a:r>
              <a:rPr lang="en-US" altLang="en-US" b="1">
                <a:solidFill>
                  <a:srgbClr val="3366FF"/>
                </a:solidFill>
              </a:rPr>
              <a:t>autoprobes</a:t>
            </a:r>
            <a:r>
              <a:rPr lang="en-US" altLang="en-US" i="1"/>
              <a:t> </a:t>
            </a:r>
            <a:r>
              <a:rPr lang="en-US" altLang="en-US"/>
              <a:t>from interfering with existing device drivers</a:t>
            </a:r>
          </a:p>
          <a:p>
            <a:pPr lvl="1"/>
            <a:r>
              <a:rPr lang="en-US" altLang="en-US"/>
              <a:t>Resolve conflicts with multiple drivers trying to access the same hardware:</a:t>
            </a:r>
          </a:p>
          <a:p>
            <a:pPr lvl="2">
              <a:buFont typeface="Arial" panose="020B0604020202020204" pitchFamily="34" charset="0"/>
              <a:buAutoNum type="arabicPeriod"/>
            </a:pPr>
            <a:r>
              <a:rPr lang="en-US" altLang="en-US"/>
              <a:t>Kernel maintains list of allocated HW resources</a:t>
            </a:r>
            <a:br>
              <a:rPr lang="en-US" altLang="en-US"/>
            </a:br>
            <a:endParaRPr lang="en-US" altLang="en-US" sz="800"/>
          </a:p>
          <a:p>
            <a:pPr lvl="2">
              <a:buFont typeface="Arial" panose="020B0604020202020204" pitchFamily="34" charset="0"/>
              <a:buAutoNum type="arabicPeriod"/>
            </a:pPr>
            <a:r>
              <a:rPr lang="en-US" altLang="en-US"/>
              <a:t>Driver reserves resources with kernel database first</a:t>
            </a:r>
            <a:br>
              <a:rPr lang="en-US" altLang="en-US"/>
            </a:br>
            <a:endParaRPr lang="en-US" altLang="en-US" sz="800"/>
          </a:p>
          <a:p>
            <a:pPr lvl="2">
              <a:buFont typeface="Arial" panose="020B0604020202020204" pitchFamily="34" charset="0"/>
              <a:buAutoNum type="arabicPeriod"/>
            </a:pPr>
            <a:r>
              <a:rPr lang="en-US" altLang="en-US"/>
              <a:t>Reservation request rejected if resource not available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15469CD-311A-2D42-E0A8-570BC237B4DD}"/>
              </a:ext>
            </a:extLst>
          </p:cNvPr>
          <p:cNvSpPr>
            <a:spLocks noGrp="1" noChangeArrowheads="1"/>
          </p:cNvSpPr>
          <p:nvPr>
            <p:ph type="title"/>
          </p:nvPr>
        </p:nvSpPr>
        <p:spPr>
          <a:xfrm>
            <a:off x="846138" y="190500"/>
            <a:ext cx="7840662" cy="576263"/>
          </a:xfrm>
        </p:spPr>
        <p:txBody>
          <a:bodyPr/>
          <a:lstStyle/>
          <a:p>
            <a:pPr eaLnBrk="1" hangingPunct="1"/>
            <a:r>
              <a:rPr lang="en-US" altLang="en-US"/>
              <a:t>Process Management</a:t>
            </a:r>
          </a:p>
        </p:txBody>
      </p:sp>
      <p:sp>
        <p:nvSpPr>
          <p:cNvPr id="20483" name="Rectangle 3">
            <a:extLst>
              <a:ext uri="{FF2B5EF4-FFF2-40B4-BE49-F238E27FC236}">
                <a16:creationId xmlns:a16="http://schemas.microsoft.com/office/drawing/2014/main" id="{1F787541-AAD5-8D9C-91AD-791577E423AD}"/>
              </a:ext>
            </a:extLst>
          </p:cNvPr>
          <p:cNvSpPr>
            <a:spLocks noGrp="1" noChangeArrowheads="1"/>
          </p:cNvSpPr>
          <p:nvPr>
            <p:ph type="body" idx="1"/>
          </p:nvPr>
        </p:nvSpPr>
        <p:spPr>
          <a:xfrm>
            <a:off x="846138" y="1184275"/>
            <a:ext cx="6773862" cy="4483100"/>
          </a:xfrm>
        </p:spPr>
        <p:txBody>
          <a:bodyPr/>
          <a:lstStyle/>
          <a:p>
            <a:r>
              <a:rPr lang="en-US" altLang="en-US"/>
              <a:t>UNIX process management separates the creation of processes and the running of a new program into two distinct operations.</a:t>
            </a:r>
          </a:p>
          <a:p>
            <a:pPr lvl="1"/>
            <a:r>
              <a:rPr lang="en-US" altLang="en-US"/>
              <a:t>The </a:t>
            </a:r>
            <a:r>
              <a:rPr lang="en-US" altLang="en-US">
                <a:latin typeface="Courier New" panose="02070309020205020404" pitchFamily="49" charset="0"/>
                <a:cs typeface="Courier New" panose="02070309020205020404" pitchFamily="49" charset="0"/>
              </a:rPr>
              <a:t>fork() </a:t>
            </a:r>
            <a:r>
              <a:rPr lang="en-US" altLang="en-US"/>
              <a:t>system call creates a new process</a:t>
            </a:r>
          </a:p>
          <a:p>
            <a:pPr lvl="1"/>
            <a:r>
              <a:rPr lang="en-US" altLang="en-US"/>
              <a:t>A new program is run after a call to </a:t>
            </a:r>
            <a:r>
              <a:rPr lang="en-US" altLang="en-US">
                <a:latin typeface="Courier New" panose="02070309020205020404" pitchFamily="49" charset="0"/>
                <a:cs typeface="Courier New" panose="02070309020205020404" pitchFamily="49" charset="0"/>
              </a:rPr>
              <a:t>exec()</a:t>
            </a:r>
          </a:p>
          <a:p>
            <a:r>
              <a:rPr lang="en-US" altLang="en-US"/>
              <a:t>Under UNIX, a process encompasses all the information that the operating system must maintain to track the context of a single execution of a single program</a:t>
            </a:r>
          </a:p>
          <a:p>
            <a:r>
              <a:rPr lang="en-US" altLang="en-US"/>
              <a:t>Under Linux, process properties fall into three groups:  the process</a:t>
            </a:r>
            <a:r>
              <a:rPr lang="ja-JP" altLang="en-US"/>
              <a:t>’</a:t>
            </a:r>
            <a:r>
              <a:rPr lang="en-US" altLang="ja-JP"/>
              <a:t>s identity, environment, and context</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341F632-FD3B-ADA8-AB43-5962428BEF6E}"/>
              </a:ext>
            </a:extLst>
          </p:cNvPr>
          <p:cNvSpPr>
            <a:spLocks noGrp="1" noChangeArrowheads="1"/>
          </p:cNvSpPr>
          <p:nvPr>
            <p:ph type="title"/>
          </p:nvPr>
        </p:nvSpPr>
        <p:spPr>
          <a:xfrm>
            <a:off x="457200" y="190500"/>
            <a:ext cx="8229600" cy="576263"/>
          </a:xfrm>
        </p:spPr>
        <p:txBody>
          <a:bodyPr/>
          <a:lstStyle/>
          <a:p>
            <a:pPr eaLnBrk="1" hangingPunct="1"/>
            <a:r>
              <a:rPr lang="en-US" altLang="en-US"/>
              <a:t>Process Identity</a:t>
            </a:r>
          </a:p>
        </p:txBody>
      </p:sp>
      <p:sp>
        <p:nvSpPr>
          <p:cNvPr id="21507" name="Rectangle 3">
            <a:extLst>
              <a:ext uri="{FF2B5EF4-FFF2-40B4-BE49-F238E27FC236}">
                <a16:creationId xmlns:a16="http://schemas.microsoft.com/office/drawing/2014/main" id="{1D721E36-C357-DB03-E2AD-432282A133E9}"/>
              </a:ext>
            </a:extLst>
          </p:cNvPr>
          <p:cNvSpPr>
            <a:spLocks noGrp="1" noChangeArrowheads="1"/>
          </p:cNvSpPr>
          <p:nvPr>
            <p:ph type="body" idx="1"/>
          </p:nvPr>
        </p:nvSpPr>
        <p:spPr>
          <a:xfrm>
            <a:off x="846138" y="1141413"/>
            <a:ext cx="7165975" cy="4873625"/>
          </a:xfrm>
        </p:spPr>
        <p:txBody>
          <a:bodyPr/>
          <a:lstStyle/>
          <a:p>
            <a:pPr>
              <a:lnSpc>
                <a:spcPct val="90000"/>
              </a:lnSpc>
            </a:pPr>
            <a:r>
              <a:rPr lang="en-US" altLang="en-US" b="1"/>
              <a:t>Process ID (PID) </a:t>
            </a:r>
            <a:r>
              <a:rPr lang="en-US" altLang="en-US"/>
              <a:t>- The unique identifier for the process; used to specify processes to the operating system when an application makes a system call to signal, modify, or wait for another process</a:t>
            </a:r>
          </a:p>
          <a:p>
            <a:pPr>
              <a:lnSpc>
                <a:spcPct val="90000"/>
              </a:lnSpc>
            </a:pPr>
            <a:r>
              <a:rPr lang="en-US" altLang="en-US" b="1"/>
              <a:t>Credentials</a:t>
            </a:r>
            <a:r>
              <a:rPr lang="en-US" altLang="en-US"/>
              <a:t> -  Each process must have an associated user ID and one or more group IDs that determine the process</a:t>
            </a:r>
            <a:r>
              <a:rPr lang="ja-JP" altLang="en-US"/>
              <a:t>’</a:t>
            </a:r>
            <a:r>
              <a:rPr lang="en-US" altLang="ja-JP"/>
              <a:t>s rights to access system resources and files</a:t>
            </a:r>
            <a:endParaRPr lang="en-US" altLang="en-US"/>
          </a:p>
          <a:p>
            <a:pPr>
              <a:lnSpc>
                <a:spcPct val="90000"/>
              </a:lnSpc>
            </a:pPr>
            <a:r>
              <a:rPr lang="en-US" altLang="en-US" b="1"/>
              <a:t>Personality</a:t>
            </a:r>
            <a:r>
              <a:rPr lang="en-US" altLang="en-US"/>
              <a:t> -  Not traditionally found on UNIX systems, but under Linux each process has an associated personality identifier that can slightly modify the semantics of certain system calls</a:t>
            </a:r>
          </a:p>
          <a:p>
            <a:pPr lvl="1">
              <a:lnSpc>
                <a:spcPct val="90000"/>
              </a:lnSpc>
            </a:pPr>
            <a:r>
              <a:rPr lang="en-US" altLang="en-US"/>
              <a:t>Used primarily by emulation libraries to request that system calls be compatible with certain specific flavors of UNIX</a:t>
            </a:r>
          </a:p>
          <a:p>
            <a:pPr>
              <a:lnSpc>
                <a:spcPct val="90000"/>
              </a:lnSpc>
            </a:pPr>
            <a:r>
              <a:rPr lang="en-US" altLang="en-US" b="1"/>
              <a:t>Namespace</a:t>
            </a:r>
            <a:r>
              <a:rPr lang="en-US" altLang="en-US"/>
              <a:t> – Specific view of file system hierarchy</a:t>
            </a:r>
          </a:p>
          <a:p>
            <a:pPr lvl="1">
              <a:lnSpc>
                <a:spcPct val="90000"/>
              </a:lnSpc>
            </a:pPr>
            <a:r>
              <a:rPr lang="en-US" altLang="en-US"/>
              <a:t>Most processes share common namespace and operate on a shared file-system hierarchy</a:t>
            </a:r>
          </a:p>
          <a:p>
            <a:pPr lvl="1">
              <a:lnSpc>
                <a:spcPct val="90000"/>
              </a:lnSpc>
            </a:pPr>
            <a:r>
              <a:rPr lang="en-US" altLang="en-US"/>
              <a:t>But each can have unique file-system hierarchy with its own root directory and set of mounted file systems</a:t>
            </a:r>
          </a:p>
          <a:p>
            <a:pPr>
              <a:lnSpc>
                <a:spcPct val="90000"/>
              </a:lnSpc>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A85DD43-F081-E003-5650-11274BF4FCC0}"/>
              </a:ext>
            </a:extLst>
          </p:cNvPr>
          <p:cNvSpPr>
            <a:spLocks noGrp="1" noChangeArrowheads="1"/>
          </p:cNvSpPr>
          <p:nvPr>
            <p:ph type="title"/>
          </p:nvPr>
        </p:nvSpPr>
        <p:spPr>
          <a:xfrm>
            <a:off x="1433513" y="190500"/>
            <a:ext cx="6821487" cy="576263"/>
          </a:xfrm>
        </p:spPr>
        <p:txBody>
          <a:bodyPr/>
          <a:lstStyle/>
          <a:p>
            <a:pPr eaLnBrk="1" hangingPunct="1"/>
            <a:r>
              <a:rPr lang="en-US" altLang="en-US"/>
              <a:t>Chapter 18:  The Linux System</a:t>
            </a:r>
          </a:p>
        </p:txBody>
      </p:sp>
      <p:sp>
        <p:nvSpPr>
          <p:cNvPr id="4099" name="Rectangle 3">
            <a:extLst>
              <a:ext uri="{FF2B5EF4-FFF2-40B4-BE49-F238E27FC236}">
                <a16:creationId xmlns:a16="http://schemas.microsoft.com/office/drawing/2014/main" id="{4BC788C9-A0A9-1D90-E064-D7D92C586078}"/>
              </a:ext>
            </a:extLst>
          </p:cNvPr>
          <p:cNvSpPr>
            <a:spLocks noGrp="1" noChangeArrowheads="1"/>
          </p:cNvSpPr>
          <p:nvPr>
            <p:ph type="body" idx="1"/>
          </p:nvPr>
        </p:nvSpPr>
        <p:spPr>
          <a:xfrm>
            <a:off x="846138" y="1184275"/>
            <a:ext cx="6584950" cy="4843463"/>
          </a:xfrm>
        </p:spPr>
        <p:txBody>
          <a:bodyPr/>
          <a:lstStyle/>
          <a:p>
            <a:r>
              <a:rPr lang="en-US" altLang="en-US"/>
              <a:t>Linux History </a:t>
            </a:r>
          </a:p>
          <a:p>
            <a:r>
              <a:rPr lang="en-US" altLang="en-US"/>
              <a:t>Design Principles</a:t>
            </a:r>
          </a:p>
          <a:p>
            <a:r>
              <a:rPr lang="en-US" altLang="en-US"/>
              <a:t>Kernel Modules</a:t>
            </a:r>
          </a:p>
          <a:p>
            <a:r>
              <a:rPr lang="en-US" altLang="en-US"/>
              <a:t>Process Management</a:t>
            </a:r>
          </a:p>
          <a:p>
            <a:r>
              <a:rPr lang="en-US" altLang="en-US"/>
              <a:t>Scheduling </a:t>
            </a:r>
          </a:p>
          <a:p>
            <a:r>
              <a:rPr lang="en-US" altLang="en-US"/>
              <a:t>Memory Management </a:t>
            </a:r>
          </a:p>
          <a:p>
            <a:r>
              <a:rPr lang="en-US" altLang="en-US"/>
              <a:t>File Systems</a:t>
            </a:r>
          </a:p>
          <a:p>
            <a:r>
              <a:rPr lang="en-US" altLang="en-US"/>
              <a:t>Input and Output </a:t>
            </a:r>
          </a:p>
          <a:p>
            <a:r>
              <a:rPr lang="en-US" altLang="en-US"/>
              <a:t>Interprocess Communication</a:t>
            </a:r>
          </a:p>
          <a:p>
            <a:r>
              <a:rPr lang="en-US" altLang="en-US"/>
              <a:t>Network Structure</a:t>
            </a:r>
          </a:p>
          <a:p>
            <a:r>
              <a:rPr lang="en-US" altLang="en-US"/>
              <a:t>Security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0DB2634-6FE9-B255-B826-5A2F61C7BF9E}"/>
              </a:ext>
            </a:extLst>
          </p:cNvPr>
          <p:cNvSpPr>
            <a:spLocks noGrp="1" noChangeArrowheads="1"/>
          </p:cNvSpPr>
          <p:nvPr>
            <p:ph type="title"/>
          </p:nvPr>
        </p:nvSpPr>
        <p:spPr>
          <a:xfrm>
            <a:off x="457200" y="176213"/>
            <a:ext cx="8229600" cy="576262"/>
          </a:xfrm>
        </p:spPr>
        <p:txBody>
          <a:bodyPr/>
          <a:lstStyle/>
          <a:p>
            <a:pPr eaLnBrk="1" hangingPunct="1"/>
            <a:r>
              <a:rPr lang="en-US" altLang="en-US"/>
              <a:t>Process Environment</a:t>
            </a:r>
          </a:p>
        </p:txBody>
      </p:sp>
      <p:sp>
        <p:nvSpPr>
          <p:cNvPr id="22531" name="Rectangle 3">
            <a:extLst>
              <a:ext uri="{FF2B5EF4-FFF2-40B4-BE49-F238E27FC236}">
                <a16:creationId xmlns:a16="http://schemas.microsoft.com/office/drawing/2014/main" id="{2ECB8F12-4F34-3476-2DDB-4DCDF88305D3}"/>
              </a:ext>
            </a:extLst>
          </p:cNvPr>
          <p:cNvSpPr>
            <a:spLocks noGrp="1" noChangeArrowheads="1"/>
          </p:cNvSpPr>
          <p:nvPr>
            <p:ph type="body" idx="1"/>
          </p:nvPr>
        </p:nvSpPr>
        <p:spPr>
          <a:xfrm>
            <a:off x="889000" y="1125538"/>
            <a:ext cx="7165975" cy="5232400"/>
          </a:xfrm>
          <a:noFill/>
        </p:spPr>
        <p:txBody>
          <a:bodyPr/>
          <a:lstStyle/>
          <a:p>
            <a:r>
              <a:rPr lang="en-US" altLang="en-US"/>
              <a:t>The process</a:t>
            </a:r>
            <a:r>
              <a:rPr lang="ja-JP" altLang="en-US"/>
              <a:t>’</a:t>
            </a:r>
            <a:r>
              <a:rPr lang="en-US" altLang="ja-JP"/>
              <a:t>s environment is inherited from its parent, and is composed of two null-terminated vectors:</a:t>
            </a:r>
          </a:p>
          <a:p>
            <a:pPr lvl="1"/>
            <a:r>
              <a:rPr lang="en-US" altLang="en-US"/>
              <a:t>The </a:t>
            </a:r>
            <a:r>
              <a:rPr lang="en-US" altLang="en-US" b="1">
                <a:solidFill>
                  <a:srgbClr val="3366FF"/>
                </a:solidFill>
              </a:rPr>
              <a:t>argument vector </a:t>
            </a:r>
            <a:r>
              <a:rPr lang="en-US" altLang="en-US"/>
              <a:t>lists the command-line arguments used to invoke the running program; conventionally starts with the name of the program itself.</a:t>
            </a:r>
          </a:p>
          <a:p>
            <a:pPr lvl="1"/>
            <a:r>
              <a:rPr lang="en-US" altLang="en-US"/>
              <a:t>The </a:t>
            </a:r>
            <a:r>
              <a:rPr lang="en-US" altLang="en-US" b="1">
                <a:solidFill>
                  <a:srgbClr val="3366FF"/>
                </a:solidFill>
              </a:rPr>
              <a:t>environment vector </a:t>
            </a:r>
            <a:r>
              <a:rPr lang="en-US" altLang="en-US"/>
              <a:t>is a list of </a:t>
            </a:r>
            <a:r>
              <a:rPr lang="ja-JP" altLang="en-US"/>
              <a:t>“</a:t>
            </a:r>
            <a:r>
              <a:rPr lang="en-US" altLang="ja-JP"/>
              <a:t>NAME=VALUE</a:t>
            </a:r>
            <a:r>
              <a:rPr lang="ja-JP" altLang="en-US"/>
              <a:t>”</a:t>
            </a:r>
            <a:r>
              <a:rPr lang="en-US" altLang="ja-JP"/>
              <a:t> pairs that associates named environment variables with arbitrary textual values.</a:t>
            </a:r>
            <a:endParaRPr lang="en-US" altLang="en-US" sz="800"/>
          </a:p>
          <a:p>
            <a:r>
              <a:rPr lang="en-US" altLang="en-US"/>
              <a:t>Passing environment variables among processes and inheriting variables by a process</a:t>
            </a:r>
            <a:r>
              <a:rPr lang="ja-JP" altLang="en-US"/>
              <a:t>’</a:t>
            </a:r>
            <a:r>
              <a:rPr lang="en-US" altLang="ja-JP"/>
              <a:t>s children are flexible means of passing information to components of the user-mode system software.</a:t>
            </a:r>
            <a:endParaRPr lang="en-US" altLang="en-US" sz="800"/>
          </a:p>
          <a:p>
            <a:r>
              <a:rPr lang="en-US" altLang="en-US"/>
              <a:t>The environment-variable mechanism provides a customization of the operating system that can be set on a per-process basis, rather than being configured for the system as a whole.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9389556-8C69-4BDF-8E61-78874CCB9E5F}"/>
              </a:ext>
            </a:extLst>
          </p:cNvPr>
          <p:cNvSpPr>
            <a:spLocks noGrp="1" noChangeArrowheads="1"/>
          </p:cNvSpPr>
          <p:nvPr>
            <p:ph type="title"/>
          </p:nvPr>
        </p:nvSpPr>
        <p:spPr>
          <a:xfrm>
            <a:off x="457200" y="176213"/>
            <a:ext cx="8229600" cy="576262"/>
          </a:xfrm>
        </p:spPr>
        <p:txBody>
          <a:bodyPr/>
          <a:lstStyle/>
          <a:p>
            <a:pPr eaLnBrk="1" hangingPunct="1"/>
            <a:r>
              <a:rPr lang="en-US" altLang="en-US"/>
              <a:t>Process Context</a:t>
            </a:r>
          </a:p>
        </p:txBody>
      </p:sp>
      <p:sp>
        <p:nvSpPr>
          <p:cNvPr id="23555" name="Rectangle 3">
            <a:extLst>
              <a:ext uri="{FF2B5EF4-FFF2-40B4-BE49-F238E27FC236}">
                <a16:creationId xmlns:a16="http://schemas.microsoft.com/office/drawing/2014/main" id="{6C09A1AA-3825-0677-C053-11CBBD959230}"/>
              </a:ext>
            </a:extLst>
          </p:cNvPr>
          <p:cNvSpPr>
            <a:spLocks noGrp="1" noChangeArrowheads="1"/>
          </p:cNvSpPr>
          <p:nvPr>
            <p:ph type="body" idx="1"/>
          </p:nvPr>
        </p:nvSpPr>
        <p:spPr>
          <a:xfrm>
            <a:off x="806450" y="1233488"/>
            <a:ext cx="7104063" cy="4872037"/>
          </a:xfrm>
        </p:spPr>
        <p:txBody>
          <a:bodyPr/>
          <a:lstStyle/>
          <a:p>
            <a:r>
              <a:rPr lang="en-US" altLang="en-US"/>
              <a:t>The (constantly changing) state of a running program at any point in time</a:t>
            </a:r>
          </a:p>
          <a:p>
            <a:r>
              <a:rPr lang="en-US" altLang="en-US"/>
              <a:t>The </a:t>
            </a:r>
            <a:r>
              <a:rPr lang="en-US" altLang="en-US" b="1">
                <a:solidFill>
                  <a:srgbClr val="3366FF"/>
                </a:solidFill>
              </a:rPr>
              <a:t>scheduling context</a:t>
            </a:r>
            <a:r>
              <a:rPr lang="en-US" altLang="en-US">
                <a:solidFill>
                  <a:srgbClr val="3366FF"/>
                </a:solidFill>
              </a:rPr>
              <a:t> </a:t>
            </a:r>
            <a:r>
              <a:rPr lang="en-US" altLang="en-US"/>
              <a:t>is the most important part of the process context; it is the information that the scheduler needs to suspend and restart the process</a:t>
            </a:r>
          </a:p>
          <a:p>
            <a:r>
              <a:rPr lang="en-US" altLang="en-US"/>
              <a:t>The kernel maintains </a:t>
            </a:r>
            <a:r>
              <a:rPr lang="en-US" altLang="en-US" b="1">
                <a:solidFill>
                  <a:srgbClr val="3366FF"/>
                </a:solidFill>
              </a:rPr>
              <a:t>accounting</a:t>
            </a:r>
            <a:r>
              <a:rPr lang="en-US" altLang="en-US"/>
              <a:t> information about the resources currently being consumed by each process, and the total resources consumed by the process in its lifetime so far</a:t>
            </a:r>
          </a:p>
          <a:p>
            <a:r>
              <a:rPr lang="en-US" altLang="en-US"/>
              <a:t>The </a:t>
            </a:r>
            <a:r>
              <a:rPr lang="en-US" altLang="en-US" b="1">
                <a:solidFill>
                  <a:srgbClr val="3366FF"/>
                </a:solidFill>
              </a:rPr>
              <a:t>file table</a:t>
            </a:r>
            <a:r>
              <a:rPr lang="en-US" altLang="en-US">
                <a:solidFill>
                  <a:srgbClr val="3366FF"/>
                </a:solidFill>
              </a:rPr>
              <a:t> </a:t>
            </a:r>
            <a:r>
              <a:rPr lang="en-US" altLang="en-US"/>
              <a:t>is an array of pointers to kernel file structures</a:t>
            </a:r>
          </a:p>
          <a:p>
            <a:pPr lvl="1"/>
            <a:r>
              <a:rPr lang="en-US" altLang="en-US"/>
              <a:t>When making file I/O system calls, processes refer to files by their index into this table, the </a:t>
            </a:r>
            <a:r>
              <a:rPr lang="en-US" altLang="en-US" b="1">
                <a:solidFill>
                  <a:srgbClr val="3366FF"/>
                </a:solidFill>
              </a:rPr>
              <a:t>file descriptor</a:t>
            </a:r>
            <a:r>
              <a:rPr lang="en-US" altLang="en-US"/>
              <a:t> (</a:t>
            </a:r>
            <a:r>
              <a:rPr lang="en-US" altLang="en-US" b="1">
                <a:solidFill>
                  <a:srgbClr val="3366FF"/>
                </a:solidFill>
              </a:rPr>
              <a:t>fd</a:t>
            </a:r>
            <a:r>
              <a:rPr lang="en-US" alt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99B52AC-479C-540E-1194-9EFB528F130F}"/>
              </a:ext>
            </a:extLst>
          </p:cNvPr>
          <p:cNvSpPr>
            <a:spLocks noGrp="1" noChangeArrowheads="1"/>
          </p:cNvSpPr>
          <p:nvPr>
            <p:ph type="title"/>
          </p:nvPr>
        </p:nvSpPr>
        <p:spPr>
          <a:xfrm>
            <a:off x="739775" y="176213"/>
            <a:ext cx="7947025" cy="576262"/>
          </a:xfrm>
        </p:spPr>
        <p:txBody>
          <a:bodyPr/>
          <a:lstStyle/>
          <a:p>
            <a:pPr eaLnBrk="1" hangingPunct="1"/>
            <a:r>
              <a:rPr lang="en-US" altLang="en-US"/>
              <a:t>Process Context (Cont.)</a:t>
            </a:r>
          </a:p>
        </p:txBody>
      </p:sp>
      <p:sp>
        <p:nvSpPr>
          <p:cNvPr id="24579" name="Rectangle 3">
            <a:extLst>
              <a:ext uri="{FF2B5EF4-FFF2-40B4-BE49-F238E27FC236}">
                <a16:creationId xmlns:a16="http://schemas.microsoft.com/office/drawing/2014/main" id="{FFC6EB90-6035-2AC6-C33C-C9A838C0CA7D}"/>
              </a:ext>
            </a:extLst>
          </p:cNvPr>
          <p:cNvSpPr>
            <a:spLocks noGrp="1" noChangeArrowheads="1"/>
          </p:cNvSpPr>
          <p:nvPr>
            <p:ph type="body" idx="1"/>
          </p:nvPr>
        </p:nvSpPr>
        <p:spPr>
          <a:xfrm>
            <a:off x="806450" y="1233488"/>
            <a:ext cx="6856413" cy="4530725"/>
          </a:xfrm>
        </p:spPr>
        <p:txBody>
          <a:bodyPr/>
          <a:lstStyle/>
          <a:p>
            <a:r>
              <a:rPr lang="en-US" altLang="en-US"/>
              <a:t>Whereas the file table lists the existing open files, the </a:t>
            </a:r>
            <a:br>
              <a:rPr lang="en-US" altLang="en-US"/>
            </a:br>
            <a:r>
              <a:rPr lang="en-US" altLang="en-US" b="1">
                <a:solidFill>
                  <a:srgbClr val="3366FF"/>
                </a:solidFill>
              </a:rPr>
              <a:t>file-system context</a:t>
            </a:r>
            <a:r>
              <a:rPr lang="en-US" altLang="en-US">
                <a:solidFill>
                  <a:srgbClr val="3366FF"/>
                </a:solidFill>
              </a:rPr>
              <a:t> </a:t>
            </a:r>
            <a:r>
              <a:rPr lang="en-US" altLang="en-US"/>
              <a:t>applies to requests to open new files</a:t>
            </a:r>
          </a:p>
          <a:p>
            <a:pPr lvl="1"/>
            <a:r>
              <a:rPr lang="en-US" altLang="en-US"/>
              <a:t>The current root and default directories to be used for new file searches are stored here</a:t>
            </a:r>
          </a:p>
          <a:p>
            <a:r>
              <a:rPr lang="en-US" altLang="en-US"/>
              <a:t>The </a:t>
            </a:r>
            <a:r>
              <a:rPr lang="en-US" altLang="en-US" b="1"/>
              <a:t>signal-handler table</a:t>
            </a:r>
            <a:r>
              <a:rPr lang="en-US" altLang="en-US"/>
              <a:t> defines the routine in the process</a:t>
            </a:r>
            <a:r>
              <a:rPr lang="ja-JP" altLang="en-US"/>
              <a:t>’</a:t>
            </a:r>
            <a:r>
              <a:rPr lang="en-US" altLang="ja-JP"/>
              <a:t>s address space to be called when specific signals arrive</a:t>
            </a:r>
            <a:endParaRPr lang="en-US" altLang="en-US"/>
          </a:p>
          <a:p>
            <a:r>
              <a:rPr lang="en-US" altLang="en-US"/>
              <a:t>The </a:t>
            </a:r>
            <a:r>
              <a:rPr lang="en-US" altLang="en-US" b="1"/>
              <a:t>virtual-memory context</a:t>
            </a:r>
            <a:r>
              <a:rPr lang="en-US" altLang="en-US"/>
              <a:t> of a process describes the full contents of the its private address space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6AE7C13-2B74-D720-6315-F8BDA40CB27B}"/>
              </a:ext>
            </a:extLst>
          </p:cNvPr>
          <p:cNvSpPr>
            <a:spLocks noGrp="1" noChangeArrowheads="1"/>
          </p:cNvSpPr>
          <p:nvPr>
            <p:ph type="title"/>
          </p:nvPr>
        </p:nvSpPr>
        <p:spPr>
          <a:xfrm>
            <a:off x="1041400" y="133350"/>
            <a:ext cx="7645400" cy="576263"/>
          </a:xfrm>
        </p:spPr>
        <p:txBody>
          <a:bodyPr/>
          <a:lstStyle/>
          <a:p>
            <a:pPr eaLnBrk="1" hangingPunct="1"/>
            <a:r>
              <a:rPr lang="en-US" altLang="en-US"/>
              <a:t>Processes and Threads</a:t>
            </a:r>
          </a:p>
        </p:txBody>
      </p:sp>
      <p:sp>
        <p:nvSpPr>
          <p:cNvPr id="25603" name="Rectangle 3">
            <a:extLst>
              <a:ext uri="{FF2B5EF4-FFF2-40B4-BE49-F238E27FC236}">
                <a16:creationId xmlns:a16="http://schemas.microsoft.com/office/drawing/2014/main" id="{86204A8D-E939-0AD0-2CF8-365E59D72737}"/>
              </a:ext>
            </a:extLst>
          </p:cNvPr>
          <p:cNvSpPr>
            <a:spLocks noGrp="1" noChangeArrowheads="1"/>
          </p:cNvSpPr>
          <p:nvPr>
            <p:ph type="body" idx="1"/>
          </p:nvPr>
        </p:nvSpPr>
        <p:spPr>
          <a:xfrm>
            <a:off x="879475" y="1073150"/>
            <a:ext cx="7277100" cy="3281363"/>
          </a:xfrm>
        </p:spPr>
        <p:txBody>
          <a:bodyPr/>
          <a:lstStyle/>
          <a:p>
            <a:r>
              <a:rPr lang="en-US" altLang="en-US" sz="1600"/>
              <a:t>Linux uses the same internal representation for processes and threads; a thread is simply a new process that happens to share the same address space as its parent</a:t>
            </a:r>
          </a:p>
          <a:p>
            <a:pPr lvl="1"/>
            <a:r>
              <a:rPr lang="en-US" altLang="en-US" sz="1600"/>
              <a:t>Both are called </a:t>
            </a:r>
            <a:r>
              <a:rPr lang="en-US" altLang="en-US" sz="1600" b="1" i="1"/>
              <a:t>tasks</a:t>
            </a:r>
            <a:r>
              <a:rPr lang="en-US" altLang="en-US" sz="1600"/>
              <a:t> by Linux</a:t>
            </a:r>
          </a:p>
          <a:p>
            <a:r>
              <a:rPr lang="en-US" altLang="en-US" sz="1600"/>
              <a:t>A distinction is only made when a new thread is created by the </a:t>
            </a:r>
            <a:r>
              <a:rPr lang="en-US" altLang="en-US" sz="1600">
                <a:latin typeface="Courier New" panose="02070309020205020404" pitchFamily="49" charset="0"/>
                <a:cs typeface="Courier New" panose="02070309020205020404" pitchFamily="49" charset="0"/>
              </a:rPr>
              <a:t>clone()</a:t>
            </a:r>
            <a:r>
              <a:rPr lang="en-US" altLang="en-US" sz="1600"/>
              <a:t> system call</a:t>
            </a:r>
          </a:p>
          <a:p>
            <a:pPr lvl="1"/>
            <a:r>
              <a:rPr lang="en-US" altLang="en-US" sz="1600">
                <a:latin typeface="Courier New" panose="02070309020205020404" pitchFamily="49" charset="0"/>
                <a:cs typeface="Courier New" panose="02070309020205020404" pitchFamily="49" charset="0"/>
              </a:rPr>
              <a:t>fork()</a:t>
            </a:r>
            <a:r>
              <a:rPr lang="en-US" altLang="en-US" sz="1600"/>
              <a:t> creates a new task with its own entirely new task context</a:t>
            </a:r>
          </a:p>
          <a:p>
            <a:pPr lvl="1"/>
            <a:r>
              <a:rPr lang="en-US" altLang="en-US" sz="1600">
                <a:latin typeface="Courier New" panose="02070309020205020404" pitchFamily="49" charset="0"/>
                <a:cs typeface="Courier New" panose="02070309020205020404" pitchFamily="49" charset="0"/>
              </a:rPr>
              <a:t>clone()</a:t>
            </a:r>
            <a:r>
              <a:rPr lang="en-US" altLang="en-US" sz="1600"/>
              <a:t> creates a new task with its own identity, but that is allowed to share the data structures of its parent</a:t>
            </a:r>
          </a:p>
          <a:p>
            <a:r>
              <a:rPr lang="en-US" altLang="en-US" sz="1600"/>
              <a:t>Using </a:t>
            </a:r>
            <a:r>
              <a:rPr lang="en-US" altLang="en-US" sz="1600">
                <a:latin typeface="Courier New" panose="02070309020205020404" pitchFamily="49" charset="0"/>
                <a:cs typeface="Courier New" panose="02070309020205020404" pitchFamily="49" charset="0"/>
              </a:rPr>
              <a:t>clone()</a:t>
            </a:r>
            <a:r>
              <a:rPr lang="en-US" altLang="en-US" sz="1600"/>
              <a:t> gives an application fine-grained control over exactly what is shared between two threads</a:t>
            </a:r>
          </a:p>
        </p:txBody>
      </p:sp>
      <p:pic>
        <p:nvPicPr>
          <p:cNvPr id="25604" name="Picture 1" descr="in-18_1.pdf">
            <a:extLst>
              <a:ext uri="{FF2B5EF4-FFF2-40B4-BE49-F238E27FC236}">
                <a16:creationId xmlns:a16="http://schemas.microsoft.com/office/drawing/2014/main" id="{ED0F6F0A-E37B-DA80-EBCF-06CF0AC2B4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470400"/>
            <a:ext cx="4051300"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D4FE0A0-1690-446F-56E2-CF6868942FE4}"/>
              </a:ext>
            </a:extLst>
          </p:cNvPr>
          <p:cNvSpPr>
            <a:spLocks noGrp="1" noChangeArrowheads="1"/>
          </p:cNvSpPr>
          <p:nvPr>
            <p:ph type="title"/>
          </p:nvPr>
        </p:nvSpPr>
        <p:spPr>
          <a:xfrm>
            <a:off x="457200" y="161925"/>
            <a:ext cx="8229600" cy="576263"/>
          </a:xfrm>
        </p:spPr>
        <p:txBody>
          <a:bodyPr/>
          <a:lstStyle/>
          <a:p>
            <a:pPr eaLnBrk="1" hangingPunct="1"/>
            <a:r>
              <a:rPr lang="en-US" altLang="en-US"/>
              <a:t>Scheduling</a:t>
            </a:r>
          </a:p>
        </p:txBody>
      </p:sp>
      <p:sp>
        <p:nvSpPr>
          <p:cNvPr id="26627" name="Rectangle 3">
            <a:extLst>
              <a:ext uri="{FF2B5EF4-FFF2-40B4-BE49-F238E27FC236}">
                <a16:creationId xmlns:a16="http://schemas.microsoft.com/office/drawing/2014/main" id="{139F0F80-28E0-8962-9823-8524B08660A9}"/>
              </a:ext>
            </a:extLst>
          </p:cNvPr>
          <p:cNvSpPr>
            <a:spLocks noGrp="1" noChangeArrowheads="1"/>
          </p:cNvSpPr>
          <p:nvPr>
            <p:ph type="body" idx="1"/>
          </p:nvPr>
        </p:nvSpPr>
        <p:spPr>
          <a:xfrm>
            <a:off x="849313" y="1103313"/>
            <a:ext cx="7118350" cy="4530725"/>
          </a:xfrm>
        </p:spPr>
        <p:txBody>
          <a:bodyPr/>
          <a:lstStyle/>
          <a:p>
            <a:r>
              <a:rPr lang="en-US" altLang="en-US"/>
              <a:t>The job of allocating CPU time to different tasks within an operating system</a:t>
            </a:r>
          </a:p>
          <a:p>
            <a:r>
              <a:rPr lang="en-US" altLang="en-US"/>
              <a:t>While scheduling is normally thought of as the running and interrupting of processes, in Linux, scheduling also includes the running of the various kernel tasks</a:t>
            </a:r>
          </a:p>
          <a:p>
            <a:r>
              <a:rPr lang="en-US" altLang="en-US"/>
              <a:t>Running kernel tasks encompasses both tasks that are requested by a running process and tasks that execute internally on behalf of a device driver</a:t>
            </a:r>
          </a:p>
          <a:p>
            <a:r>
              <a:rPr lang="en-US" altLang="en-US"/>
              <a:t>As of 2.5, new scheduling algorithm – preemptive, priority-based, known as </a:t>
            </a:r>
            <a:r>
              <a:rPr lang="en-US" altLang="en-US" i="1"/>
              <a:t>O</a:t>
            </a:r>
            <a:r>
              <a:rPr lang="en-US" altLang="en-US"/>
              <a:t>(1)</a:t>
            </a:r>
          </a:p>
          <a:p>
            <a:pPr lvl="1"/>
            <a:r>
              <a:rPr lang="en-US" altLang="en-US"/>
              <a:t>Real-time range</a:t>
            </a:r>
          </a:p>
          <a:p>
            <a:pPr lvl="1"/>
            <a:r>
              <a:rPr lang="en-US" altLang="en-US"/>
              <a:t>nice value</a:t>
            </a:r>
          </a:p>
          <a:p>
            <a:pPr lvl="1"/>
            <a:r>
              <a:rPr lang="en-US" altLang="en-US"/>
              <a:t>Had challenges with interactive performance</a:t>
            </a:r>
          </a:p>
          <a:p>
            <a:r>
              <a:rPr lang="en-US" altLang="en-US"/>
              <a:t>2.6 introduced </a:t>
            </a:r>
            <a:r>
              <a:rPr lang="en-US" altLang="en-US" b="1">
                <a:solidFill>
                  <a:srgbClr val="3366FF"/>
                </a:solidFill>
              </a:rPr>
              <a:t>Completely Fair Scheduler </a:t>
            </a:r>
            <a:r>
              <a:rPr lang="en-US" altLang="en-US"/>
              <a:t>(</a:t>
            </a:r>
            <a:r>
              <a:rPr lang="en-US" altLang="en-US" b="1">
                <a:solidFill>
                  <a:srgbClr val="3366FF"/>
                </a:solidFill>
              </a:rPr>
              <a:t>CFS</a:t>
            </a:r>
            <a:r>
              <a:rPr lang="en-US" alt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8526603-6F23-9A8B-9629-11214472BD76}"/>
              </a:ext>
            </a:extLst>
          </p:cNvPr>
          <p:cNvSpPr>
            <a:spLocks noGrp="1" noChangeArrowheads="1"/>
          </p:cNvSpPr>
          <p:nvPr>
            <p:ph type="title"/>
          </p:nvPr>
        </p:nvSpPr>
        <p:spPr>
          <a:xfrm>
            <a:off x="457200" y="161925"/>
            <a:ext cx="8229600" cy="576263"/>
          </a:xfrm>
        </p:spPr>
        <p:txBody>
          <a:bodyPr/>
          <a:lstStyle/>
          <a:p>
            <a:pPr eaLnBrk="1" hangingPunct="1"/>
            <a:r>
              <a:rPr lang="en-US" altLang="en-US" sz="2800"/>
              <a:t>CFS</a:t>
            </a:r>
          </a:p>
        </p:txBody>
      </p:sp>
      <p:sp>
        <p:nvSpPr>
          <p:cNvPr id="27651" name="Content Placeholder 1">
            <a:extLst>
              <a:ext uri="{FF2B5EF4-FFF2-40B4-BE49-F238E27FC236}">
                <a16:creationId xmlns:a16="http://schemas.microsoft.com/office/drawing/2014/main" id="{EBDAE97C-30A3-B8D9-8B58-9307C21A1CAC}"/>
              </a:ext>
            </a:extLst>
          </p:cNvPr>
          <p:cNvSpPr>
            <a:spLocks noGrp="1"/>
          </p:cNvSpPr>
          <p:nvPr>
            <p:ph idx="1"/>
          </p:nvPr>
        </p:nvSpPr>
        <p:spPr>
          <a:xfrm>
            <a:off x="806450" y="1081088"/>
            <a:ext cx="6740525" cy="4683125"/>
          </a:xfrm>
        </p:spPr>
        <p:txBody>
          <a:bodyPr/>
          <a:lstStyle/>
          <a:p>
            <a:r>
              <a:rPr lang="en-US" altLang="en-US"/>
              <a:t>Eliminates traditional, common idea of time slice</a:t>
            </a:r>
          </a:p>
          <a:p>
            <a:r>
              <a:rPr lang="en-US" altLang="en-US"/>
              <a:t>Instead all tasks allocated portion of processor’s time</a:t>
            </a:r>
          </a:p>
          <a:p>
            <a:r>
              <a:rPr lang="en-US" altLang="en-US"/>
              <a:t>CFS calculates how long a process should run as a function of total number of tasks</a:t>
            </a:r>
          </a:p>
          <a:p>
            <a:r>
              <a:rPr lang="en-US" altLang="en-US" i="1"/>
              <a:t>N</a:t>
            </a:r>
            <a:r>
              <a:rPr lang="en-US" altLang="en-US"/>
              <a:t> runnable tasks means each gets 1/</a:t>
            </a:r>
            <a:r>
              <a:rPr lang="en-US" altLang="en-US" i="1"/>
              <a:t>N </a:t>
            </a:r>
            <a:r>
              <a:rPr lang="en-US" altLang="en-US"/>
              <a:t>of processor’s time</a:t>
            </a:r>
          </a:p>
          <a:p>
            <a:r>
              <a:rPr lang="en-US" altLang="en-US"/>
              <a:t>Then weights each task with its nice value</a:t>
            </a:r>
          </a:p>
          <a:p>
            <a:pPr lvl="1"/>
            <a:r>
              <a:rPr lang="en-US" altLang="en-US"/>
              <a:t>Smaller nice value -&gt; higher weight (higher priority)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7EA1678-4CC4-97B4-05CB-37347DA981F3}"/>
              </a:ext>
            </a:extLst>
          </p:cNvPr>
          <p:cNvSpPr>
            <a:spLocks noGrp="1" noChangeArrowheads="1"/>
          </p:cNvSpPr>
          <p:nvPr>
            <p:ph type="title"/>
          </p:nvPr>
        </p:nvSpPr>
        <p:spPr>
          <a:xfrm>
            <a:off x="457200" y="161925"/>
            <a:ext cx="8229600" cy="576263"/>
          </a:xfrm>
        </p:spPr>
        <p:txBody>
          <a:bodyPr/>
          <a:lstStyle/>
          <a:p>
            <a:pPr eaLnBrk="1" hangingPunct="1"/>
            <a:r>
              <a:rPr lang="en-US" altLang="en-US" sz="2800"/>
              <a:t>CFS (Cont.)</a:t>
            </a:r>
          </a:p>
        </p:txBody>
      </p:sp>
      <p:sp>
        <p:nvSpPr>
          <p:cNvPr id="28675" name="Content Placeholder 1">
            <a:extLst>
              <a:ext uri="{FF2B5EF4-FFF2-40B4-BE49-F238E27FC236}">
                <a16:creationId xmlns:a16="http://schemas.microsoft.com/office/drawing/2014/main" id="{106796B9-FC7F-581B-4E7C-56745E407D06}"/>
              </a:ext>
            </a:extLst>
          </p:cNvPr>
          <p:cNvSpPr>
            <a:spLocks noGrp="1"/>
          </p:cNvSpPr>
          <p:nvPr>
            <p:ph idx="1"/>
          </p:nvPr>
        </p:nvSpPr>
        <p:spPr>
          <a:xfrm>
            <a:off x="806450" y="1081088"/>
            <a:ext cx="7104063" cy="4683125"/>
          </a:xfrm>
        </p:spPr>
        <p:txBody>
          <a:bodyPr/>
          <a:lstStyle/>
          <a:p>
            <a:r>
              <a:rPr lang="en-US" altLang="en-US"/>
              <a:t>Then each task run with for time proportional to task’s weight divided by total weight  of all runnable tasks</a:t>
            </a:r>
          </a:p>
          <a:p>
            <a:r>
              <a:rPr lang="en-US" altLang="en-US"/>
              <a:t>Configurable variable </a:t>
            </a:r>
            <a:r>
              <a:rPr lang="en-US" altLang="en-US" b="1">
                <a:solidFill>
                  <a:srgbClr val="3366FF"/>
                </a:solidFill>
              </a:rPr>
              <a:t>target latency </a:t>
            </a:r>
            <a:r>
              <a:rPr lang="en-US" altLang="en-US"/>
              <a:t>is desired interval during which each task should run at least once</a:t>
            </a:r>
          </a:p>
          <a:p>
            <a:pPr lvl="1"/>
            <a:r>
              <a:rPr lang="en-US" altLang="en-US"/>
              <a:t>Consider simple case of 2 runnable tasks with equal weight and target latency of 10ms – each then runs for 5ms</a:t>
            </a:r>
          </a:p>
          <a:p>
            <a:pPr lvl="2"/>
            <a:r>
              <a:rPr lang="en-US" altLang="en-US"/>
              <a:t>If 10 runnable tasks, each runs for 1ms</a:t>
            </a:r>
          </a:p>
          <a:p>
            <a:pPr lvl="2"/>
            <a:r>
              <a:rPr lang="en-US" altLang="en-US" b="1">
                <a:solidFill>
                  <a:srgbClr val="3366FF"/>
                </a:solidFill>
              </a:rPr>
              <a:t>Minimum granularity </a:t>
            </a:r>
            <a:r>
              <a:rPr lang="en-US" altLang="en-US"/>
              <a:t>ensures each run has reasonable amount of time (which actually violates fairness idea)</a:t>
            </a:r>
          </a:p>
          <a:p>
            <a:pPr lvl="2"/>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405B2115-A3E5-3002-FAD6-70D7A8BB472B}"/>
              </a:ext>
            </a:extLst>
          </p:cNvPr>
          <p:cNvSpPr>
            <a:spLocks noGrp="1" noChangeArrowheads="1"/>
          </p:cNvSpPr>
          <p:nvPr>
            <p:ph type="title"/>
          </p:nvPr>
        </p:nvSpPr>
        <p:spPr>
          <a:xfrm>
            <a:off x="779463" y="161925"/>
            <a:ext cx="7907337" cy="576263"/>
          </a:xfrm>
        </p:spPr>
        <p:txBody>
          <a:bodyPr/>
          <a:lstStyle/>
          <a:p>
            <a:pPr eaLnBrk="1" hangingPunct="1"/>
            <a:r>
              <a:rPr lang="en-US" altLang="en-US"/>
              <a:t>Kernel Synchronization</a:t>
            </a:r>
          </a:p>
        </p:txBody>
      </p:sp>
      <p:sp>
        <p:nvSpPr>
          <p:cNvPr id="29699" name="Rectangle 1027">
            <a:extLst>
              <a:ext uri="{FF2B5EF4-FFF2-40B4-BE49-F238E27FC236}">
                <a16:creationId xmlns:a16="http://schemas.microsoft.com/office/drawing/2014/main" id="{43FA6AC6-3A47-1131-247C-9E5028ACE726}"/>
              </a:ext>
            </a:extLst>
          </p:cNvPr>
          <p:cNvSpPr>
            <a:spLocks noGrp="1" noChangeArrowheads="1"/>
          </p:cNvSpPr>
          <p:nvPr>
            <p:ph type="body" idx="1"/>
          </p:nvPr>
        </p:nvSpPr>
        <p:spPr>
          <a:xfrm>
            <a:off x="865188" y="1103313"/>
            <a:ext cx="6754812" cy="4530725"/>
          </a:xfrm>
        </p:spPr>
        <p:txBody>
          <a:bodyPr/>
          <a:lstStyle/>
          <a:p>
            <a:r>
              <a:rPr lang="en-US" altLang="en-US"/>
              <a:t>A request for kernel-mode execution can occur in two ways:</a:t>
            </a:r>
          </a:p>
          <a:p>
            <a:pPr lvl="1"/>
            <a:r>
              <a:rPr lang="en-US" altLang="en-US"/>
              <a:t>A running program may request an operating system service, either explicitly via a system call, or implicitly, for example, when a page fault occurs</a:t>
            </a:r>
          </a:p>
          <a:p>
            <a:pPr lvl="1"/>
            <a:r>
              <a:rPr lang="en-US" altLang="en-US"/>
              <a:t>A device driver may deliver a hardware interrupt that causes the CPU to start executing a kernel-defined handler for that interrupt</a:t>
            </a:r>
          </a:p>
          <a:p>
            <a:r>
              <a:rPr lang="en-US" altLang="en-US"/>
              <a:t>Kernel synchronization requires a framework that will allow the kernel</a:t>
            </a:r>
            <a:r>
              <a:rPr lang="ja-JP" altLang="en-US"/>
              <a:t>’</a:t>
            </a:r>
            <a:r>
              <a:rPr lang="en-US" altLang="ja-JP"/>
              <a:t>s critical sections to run without interruption by another critical section</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C7E69AD-38C6-BC8E-152E-0AD866616D4B}"/>
              </a:ext>
            </a:extLst>
          </p:cNvPr>
          <p:cNvSpPr>
            <a:spLocks noGrp="1" noChangeArrowheads="1"/>
          </p:cNvSpPr>
          <p:nvPr>
            <p:ph type="title"/>
          </p:nvPr>
        </p:nvSpPr>
        <p:spPr>
          <a:xfrm>
            <a:off x="1027113" y="161925"/>
            <a:ext cx="7820025" cy="576263"/>
          </a:xfrm>
        </p:spPr>
        <p:txBody>
          <a:bodyPr/>
          <a:lstStyle/>
          <a:p>
            <a:pPr eaLnBrk="1" hangingPunct="1"/>
            <a:r>
              <a:rPr lang="en-US" altLang="en-US"/>
              <a:t>Kernel Synchronization (Cont.)</a:t>
            </a:r>
          </a:p>
        </p:txBody>
      </p:sp>
      <p:sp>
        <p:nvSpPr>
          <p:cNvPr id="30723" name="Rectangle 3">
            <a:extLst>
              <a:ext uri="{FF2B5EF4-FFF2-40B4-BE49-F238E27FC236}">
                <a16:creationId xmlns:a16="http://schemas.microsoft.com/office/drawing/2014/main" id="{620F0793-059B-9659-A5D4-E26D86BC0407}"/>
              </a:ext>
            </a:extLst>
          </p:cNvPr>
          <p:cNvSpPr>
            <a:spLocks noGrp="1" noChangeArrowheads="1"/>
          </p:cNvSpPr>
          <p:nvPr>
            <p:ph type="body" idx="1"/>
          </p:nvPr>
        </p:nvSpPr>
        <p:spPr>
          <a:xfrm>
            <a:off x="893763" y="1073150"/>
            <a:ext cx="7423150" cy="4530725"/>
          </a:xfrm>
        </p:spPr>
        <p:txBody>
          <a:bodyPr/>
          <a:lstStyle/>
          <a:p>
            <a:r>
              <a:rPr lang="en-US" altLang="en-US"/>
              <a:t>Linux uses two techniques to protect critical sections:</a:t>
            </a:r>
          </a:p>
          <a:p>
            <a:pPr marL="733425" lvl="1" indent="-276225">
              <a:buFont typeface="Monotype Sorts" pitchFamily="-84" charset="2"/>
              <a:buNone/>
            </a:pPr>
            <a:r>
              <a:rPr lang="en-US" altLang="en-US" sz="1600"/>
              <a:t>1.	Normal kernel code is nonpreemptible (until 2.6)</a:t>
            </a:r>
            <a:br>
              <a:rPr lang="en-US" altLang="en-US" sz="1600"/>
            </a:br>
            <a:r>
              <a:rPr lang="en-US" altLang="en-US" sz="1600"/>
              <a:t>–  when a time interrupt is received while a process is</a:t>
            </a:r>
            <a:br>
              <a:rPr lang="en-US" altLang="en-US" sz="1600"/>
            </a:br>
            <a:r>
              <a:rPr lang="en-US" altLang="en-US" sz="1600"/>
              <a:t>    executing a kernel system service routine, the kernel</a:t>
            </a:r>
            <a:r>
              <a:rPr lang="ja-JP" altLang="en-US" sz="1600"/>
              <a:t>’</a:t>
            </a:r>
            <a:r>
              <a:rPr lang="en-US" altLang="ja-JP" sz="1600"/>
              <a:t>s </a:t>
            </a:r>
            <a:br>
              <a:rPr lang="en-US" altLang="ja-JP" sz="1600"/>
            </a:br>
            <a:r>
              <a:rPr lang="en-US" altLang="ja-JP" sz="1600"/>
              <a:t>    </a:t>
            </a:r>
            <a:r>
              <a:rPr lang="en-US" altLang="ja-JP" sz="1600" b="1"/>
              <a:t>need_resched</a:t>
            </a:r>
            <a:r>
              <a:rPr lang="en-US" altLang="ja-JP" sz="1600"/>
              <a:t> flag is set so that the scheduler will run </a:t>
            </a:r>
            <a:br>
              <a:rPr lang="en-US" altLang="ja-JP" sz="1600"/>
            </a:br>
            <a:r>
              <a:rPr lang="en-US" altLang="ja-JP" sz="1600"/>
              <a:t>    once the system call has completed and control is</a:t>
            </a:r>
            <a:br>
              <a:rPr lang="en-US" altLang="ja-JP" sz="1600"/>
            </a:br>
            <a:r>
              <a:rPr lang="en-US" altLang="ja-JP" sz="1600"/>
              <a:t>    about to be returned to user mode</a:t>
            </a:r>
          </a:p>
          <a:p>
            <a:pPr marL="733425" lvl="1" indent="-276225">
              <a:buFont typeface="Monotype Sorts" pitchFamily="-84" charset="2"/>
              <a:buNone/>
            </a:pPr>
            <a:r>
              <a:rPr lang="en-US" altLang="en-US" sz="1600"/>
              <a:t>2.	The second technique applies to critical sections that occur in an interrupt service routines</a:t>
            </a:r>
          </a:p>
          <a:p>
            <a:pPr marL="733425" lvl="1" indent="-276225">
              <a:buFont typeface="Monotype Sorts" pitchFamily="-84" charset="2"/>
              <a:buNone/>
            </a:pPr>
            <a:r>
              <a:rPr lang="en-US" altLang="en-US" sz="1600"/>
              <a:t>	–  By using the processor</a:t>
            </a:r>
            <a:r>
              <a:rPr lang="ja-JP" altLang="en-US" sz="1600"/>
              <a:t>’</a:t>
            </a:r>
            <a:r>
              <a:rPr lang="en-US" altLang="ja-JP" sz="1600"/>
              <a:t>s interrupt control hardware to disable interrupts during a critical section, the kernel guarantees that it can proceed without the risk of concurrent access of shared data structures</a:t>
            </a:r>
          </a:p>
          <a:p>
            <a:pPr marL="733425" lvl="1" indent="-276225"/>
            <a:r>
              <a:rPr lang="en-US" altLang="en-US" sz="1600"/>
              <a:t>Provides spin locks, semaphores, and reader-writer versions of both</a:t>
            </a:r>
          </a:p>
          <a:p>
            <a:pPr marL="1077913" lvl="2" indent="-276225"/>
            <a:r>
              <a:rPr lang="en-US" altLang="en-US" sz="1600"/>
              <a:t>Behavior modified if on single processor or multi:</a:t>
            </a:r>
          </a:p>
          <a:p>
            <a:pPr marL="733425" lvl="1" indent="-276225">
              <a:buFont typeface="Monotype Sorts" pitchFamily="-84" charset="2"/>
              <a:buNone/>
            </a:pPr>
            <a:r>
              <a:rPr lang="en-US" altLang="en-US"/>
              <a:t>		</a:t>
            </a:r>
          </a:p>
        </p:txBody>
      </p:sp>
      <p:pic>
        <p:nvPicPr>
          <p:cNvPr id="30724" name="Picture 1" descr="in-18_2.pdf">
            <a:extLst>
              <a:ext uri="{FF2B5EF4-FFF2-40B4-BE49-F238E27FC236}">
                <a16:creationId xmlns:a16="http://schemas.microsoft.com/office/drawing/2014/main" id="{0B50CDD5-C138-7513-B23A-7844B5926E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6338" y="5175250"/>
            <a:ext cx="4040187"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BF5A2A8-6FB8-4476-68B6-087C213E7C84}"/>
              </a:ext>
            </a:extLst>
          </p:cNvPr>
          <p:cNvSpPr>
            <a:spLocks noGrp="1" noChangeArrowheads="1"/>
          </p:cNvSpPr>
          <p:nvPr>
            <p:ph type="title"/>
          </p:nvPr>
        </p:nvSpPr>
        <p:spPr>
          <a:xfrm>
            <a:off x="1003300" y="161925"/>
            <a:ext cx="7683500" cy="576263"/>
          </a:xfrm>
        </p:spPr>
        <p:txBody>
          <a:bodyPr/>
          <a:lstStyle/>
          <a:p>
            <a:pPr eaLnBrk="1" hangingPunct="1"/>
            <a:r>
              <a:rPr lang="en-US" altLang="en-US"/>
              <a:t>Kernel Synchronization (Cont.)</a:t>
            </a:r>
          </a:p>
        </p:txBody>
      </p:sp>
      <p:sp>
        <p:nvSpPr>
          <p:cNvPr id="31747" name="Rectangle 3">
            <a:extLst>
              <a:ext uri="{FF2B5EF4-FFF2-40B4-BE49-F238E27FC236}">
                <a16:creationId xmlns:a16="http://schemas.microsoft.com/office/drawing/2014/main" id="{DFB70062-C6DA-EFC6-3D4C-625119D324FC}"/>
              </a:ext>
            </a:extLst>
          </p:cNvPr>
          <p:cNvSpPr>
            <a:spLocks noGrp="1" noChangeArrowheads="1"/>
          </p:cNvSpPr>
          <p:nvPr>
            <p:ph type="body" idx="1"/>
          </p:nvPr>
        </p:nvSpPr>
        <p:spPr>
          <a:xfrm>
            <a:off x="879475" y="1073150"/>
            <a:ext cx="7002463" cy="4530725"/>
          </a:xfrm>
        </p:spPr>
        <p:txBody>
          <a:bodyPr/>
          <a:lstStyle/>
          <a:p>
            <a:r>
              <a:rPr lang="en-US" altLang="en-US"/>
              <a:t>To avoid performance penalties, Linux</a:t>
            </a:r>
            <a:r>
              <a:rPr lang="ja-JP" altLang="en-US"/>
              <a:t>’</a:t>
            </a:r>
            <a:r>
              <a:rPr lang="en-US" altLang="ja-JP"/>
              <a:t>s kernel uses a synchronization architecture that allows long critical sections to run without having interrupts disabled for the critical section</a:t>
            </a:r>
            <a:r>
              <a:rPr lang="ja-JP" altLang="en-US"/>
              <a:t>’</a:t>
            </a:r>
            <a:r>
              <a:rPr lang="en-US" altLang="ja-JP"/>
              <a:t>s entire duration</a:t>
            </a:r>
            <a:endParaRPr lang="en-US" altLang="en-US"/>
          </a:p>
          <a:p>
            <a:r>
              <a:rPr lang="en-US" altLang="en-US"/>
              <a:t>Interrupt service routines are separated into a </a:t>
            </a:r>
            <a:r>
              <a:rPr lang="en-US" altLang="en-US" i="1"/>
              <a:t>top half</a:t>
            </a:r>
            <a:r>
              <a:rPr lang="en-US" altLang="en-US"/>
              <a:t> and a </a:t>
            </a:r>
            <a:r>
              <a:rPr lang="en-US" altLang="en-US" i="1"/>
              <a:t>bottom half</a:t>
            </a:r>
          </a:p>
          <a:p>
            <a:pPr lvl="1"/>
            <a:r>
              <a:rPr lang="en-US" altLang="en-US"/>
              <a:t>The top half is a normal interrupt service routine, and runs with recursive interrupts disabled</a:t>
            </a:r>
          </a:p>
          <a:p>
            <a:pPr lvl="1"/>
            <a:r>
              <a:rPr lang="en-US" altLang="en-US"/>
              <a:t>The bottom half is run, with all interrupts enabled, by a miniature scheduler that ensures that bottom halves never interrupt themselves</a:t>
            </a:r>
          </a:p>
          <a:p>
            <a:pPr lvl="1"/>
            <a:r>
              <a:rPr lang="en-US" altLang="en-US"/>
              <a:t>This architecture is completed by a mechanism for disabling selected bottom halves while executing normal, foreground kernel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21BB28C-CE2B-6153-385D-89AB412B1B5A}"/>
              </a:ext>
            </a:extLst>
          </p:cNvPr>
          <p:cNvSpPr>
            <a:spLocks noGrp="1" noChangeArrowheads="1"/>
          </p:cNvSpPr>
          <p:nvPr>
            <p:ph type="title"/>
          </p:nvPr>
        </p:nvSpPr>
        <p:spPr>
          <a:xfrm>
            <a:off x="457200" y="190500"/>
            <a:ext cx="8229600" cy="576263"/>
          </a:xfrm>
        </p:spPr>
        <p:txBody>
          <a:bodyPr/>
          <a:lstStyle/>
          <a:p>
            <a:pPr eaLnBrk="1" hangingPunct="1"/>
            <a:r>
              <a:rPr lang="en-US" altLang="en-US"/>
              <a:t>Objectives</a:t>
            </a:r>
          </a:p>
        </p:txBody>
      </p:sp>
      <p:sp>
        <p:nvSpPr>
          <p:cNvPr id="5123" name="Rectangle 3">
            <a:extLst>
              <a:ext uri="{FF2B5EF4-FFF2-40B4-BE49-F238E27FC236}">
                <a16:creationId xmlns:a16="http://schemas.microsoft.com/office/drawing/2014/main" id="{324A7FFD-18FB-CDAE-BF89-DC9746FB799E}"/>
              </a:ext>
            </a:extLst>
          </p:cNvPr>
          <p:cNvSpPr>
            <a:spLocks noGrp="1" noChangeArrowheads="1"/>
          </p:cNvSpPr>
          <p:nvPr>
            <p:ph type="body" idx="1"/>
          </p:nvPr>
        </p:nvSpPr>
        <p:spPr>
          <a:xfrm>
            <a:off x="806450" y="1233488"/>
            <a:ext cx="6784975" cy="4530725"/>
          </a:xfrm>
        </p:spPr>
        <p:txBody>
          <a:bodyPr/>
          <a:lstStyle/>
          <a:p>
            <a:r>
              <a:rPr lang="en-US" altLang="en-US"/>
              <a:t>To explore the history of the UNIX operating system from which Linux is derived and the principles upon which Linux’s design is based</a:t>
            </a:r>
          </a:p>
          <a:p>
            <a:r>
              <a:rPr lang="en-US" altLang="en-US"/>
              <a:t>To examine the Linux process model and illustrate how Linux schedules processes and provides interprocess communication</a:t>
            </a:r>
          </a:p>
          <a:p>
            <a:r>
              <a:rPr lang="en-US" altLang="en-US"/>
              <a:t>To look at memory management in Linux</a:t>
            </a:r>
          </a:p>
          <a:p>
            <a:r>
              <a:rPr lang="en-US" altLang="en-US"/>
              <a:t>To explore how Linux implements file systems and manages I/O devices </a:t>
            </a:r>
          </a:p>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65C852C-04B3-9B60-E67D-264EBB5CF1FA}"/>
              </a:ext>
            </a:extLst>
          </p:cNvPr>
          <p:cNvSpPr>
            <a:spLocks noGrp="1" noChangeArrowheads="1"/>
          </p:cNvSpPr>
          <p:nvPr>
            <p:ph type="title"/>
          </p:nvPr>
        </p:nvSpPr>
        <p:spPr>
          <a:xfrm>
            <a:off x="788988" y="190500"/>
            <a:ext cx="7897812" cy="576263"/>
          </a:xfrm>
        </p:spPr>
        <p:txBody>
          <a:bodyPr/>
          <a:lstStyle/>
          <a:p>
            <a:pPr eaLnBrk="1" hangingPunct="1"/>
            <a:r>
              <a:rPr lang="en-US" altLang="en-US"/>
              <a:t>Interrupt Protection Levels</a:t>
            </a:r>
          </a:p>
        </p:txBody>
      </p:sp>
      <p:sp>
        <p:nvSpPr>
          <p:cNvPr id="32771" name="AutoShape 3">
            <a:extLst>
              <a:ext uri="{FF2B5EF4-FFF2-40B4-BE49-F238E27FC236}">
                <a16:creationId xmlns:a16="http://schemas.microsoft.com/office/drawing/2014/main" id="{BAD0A68B-4F66-0DBA-080E-FA8EB2AF1E4A}"/>
              </a:ext>
            </a:extLst>
          </p:cNvPr>
          <p:cNvSpPr>
            <a:spLocks noGrp="1" noChangeAspect="1" noChangeArrowheads="1"/>
          </p:cNvSpPr>
          <p:nvPr>
            <p:ph type="body" idx="1"/>
          </p:nvPr>
        </p:nvSpPr>
        <p:spPr>
          <a:xfrm>
            <a:off x="1012825" y="3694113"/>
            <a:ext cx="6767513" cy="1974850"/>
          </a:xfrm>
        </p:spPr>
        <p:txBody>
          <a:bodyPr/>
          <a:lstStyle/>
          <a:p>
            <a:pPr>
              <a:lnSpc>
                <a:spcPct val="90000"/>
              </a:lnSpc>
            </a:pPr>
            <a:r>
              <a:rPr lang="en-US" altLang="en-US"/>
              <a:t>Each level may be interrupted by code running at a higher level, but will never be interrupted by code running at the same or a lower level</a:t>
            </a:r>
          </a:p>
          <a:p>
            <a:pPr>
              <a:lnSpc>
                <a:spcPct val="90000"/>
              </a:lnSpc>
            </a:pPr>
            <a:r>
              <a:rPr lang="en-US" altLang="en-US"/>
              <a:t>User processes can always be preempted by another process when a time-sharing scheduling interrupt occurs</a:t>
            </a:r>
          </a:p>
        </p:txBody>
      </p:sp>
      <p:pic>
        <p:nvPicPr>
          <p:cNvPr id="32772" name="Picture 1" descr="18_02.pdf">
            <a:extLst>
              <a:ext uri="{FF2B5EF4-FFF2-40B4-BE49-F238E27FC236}">
                <a16:creationId xmlns:a16="http://schemas.microsoft.com/office/drawing/2014/main" id="{3BC958AB-81E0-80E8-B587-FDEE0DE847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1262063"/>
            <a:ext cx="5243513"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C475213-8510-F117-5E62-229C1A3F6621}"/>
              </a:ext>
            </a:extLst>
          </p:cNvPr>
          <p:cNvSpPr>
            <a:spLocks noGrp="1" noChangeArrowheads="1"/>
          </p:cNvSpPr>
          <p:nvPr>
            <p:ph type="title"/>
          </p:nvPr>
        </p:nvSpPr>
        <p:spPr>
          <a:xfrm>
            <a:off x="936625" y="117475"/>
            <a:ext cx="7793038" cy="576263"/>
          </a:xfrm>
        </p:spPr>
        <p:txBody>
          <a:bodyPr/>
          <a:lstStyle/>
          <a:p>
            <a:pPr eaLnBrk="1" hangingPunct="1"/>
            <a:r>
              <a:rPr lang="en-US" altLang="en-US"/>
              <a:t>Symmetric Multiprocessing</a:t>
            </a:r>
          </a:p>
        </p:txBody>
      </p:sp>
      <p:sp>
        <p:nvSpPr>
          <p:cNvPr id="33795" name="Rectangle 3">
            <a:extLst>
              <a:ext uri="{FF2B5EF4-FFF2-40B4-BE49-F238E27FC236}">
                <a16:creationId xmlns:a16="http://schemas.microsoft.com/office/drawing/2014/main" id="{91D2E84D-52EC-FC8E-818B-9B6A12E0EBFC}"/>
              </a:ext>
            </a:extLst>
          </p:cNvPr>
          <p:cNvSpPr>
            <a:spLocks noGrp="1" noChangeArrowheads="1"/>
          </p:cNvSpPr>
          <p:nvPr>
            <p:ph type="body" idx="1"/>
          </p:nvPr>
        </p:nvSpPr>
        <p:spPr>
          <a:xfrm>
            <a:off x="879475" y="1131888"/>
            <a:ext cx="7146925" cy="4530725"/>
          </a:xfrm>
        </p:spPr>
        <p:txBody>
          <a:bodyPr/>
          <a:lstStyle/>
          <a:p>
            <a:r>
              <a:rPr lang="en-US" altLang="en-US"/>
              <a:t>Linux 2.0 was the first Linux kernel to support </a:t>
            </a:r>
            <a:r>
              <a:rPr lang="en-US" altLang="en-US" b="1">
                <a:solidFill>
                  <a:srgbClr val="3366FF"/>
                </a:solidFill>
              </a:rPr>
              <a:t>SMP</a:t>
            </a:r>
            <a:r>
              <a:rPr lang="en-US" altLang="en-US"/>
              <a:t> hardware; separate processes or threads can execute in parallel on separate processors</a:t>
            </a:r>
          </a:p>
          <a:p>
            <a:r>
              <a:rPr lang="en-US" altLang="en-US"/>
              <a:t>Until version 2.2, to preserve the kernel</a:t>
            </a:r>
            <a:r>
              <a:rPr lang="ja-JP" altLang="en-US"/>
              <a:t>’</a:t>
            </a:r>
            <a:r>
              <a:rPr lang="en-US" altLang="ja-JP"/>
              <a:t>s nonpreemptible synchronization requirements, SMP imposes the restriction, via a single kernel spinlock, that only one processor at a time may execute kernel-mode code</a:t>
            </a:r>
            <a:endParaRPr lang="en-US" altLang="en-US"/>
          </a:p>
          <a:p>
            <a:r>
              <a:rPr lang="en-US" altLang="en-US"/>
              <a:t>Later releases implement more scalability by splitting single spinlock into multiple locks, each protecting a small subset of kernel data structures</a:t>
            </a:r>
          </a:p>
          <a:p>
            <a:r>
              <a:rPr lang="en-US" altLang="en-US"/>
              <a:t>Version 3.0 adds even more fine-grained locking, processor affinity, and load-balancing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22A92E8-B1C0-410D-7C21-F845FFC676C7}"/>
              </a:ext>
            </a:extLst>
          </p:cNvPr>
          <p:cNvSpPr>
            <a:spLocks noGrp="1" noChangeArrowheads="1"/>
          </p:cNvSpPr>
          <p:nvPr>
            <p:ph type="title"/>
          </p:nvPr>
        </p:nvSpPr>
        <p:spPr>
          <a:xfrm>
            <a:off x="806450" y="161925"/>
            <a:ext cx="7880350" cy="576263"/>
          </a:xfrm>
        </p:spPr>
        <p:txBody>
          <a:bodyPr/>
          <a:lstStyle/>
          <a:p>
            <a:pPr eaLnBrk="1" hangingPunct="1"/>
            <a:r>
              <a:rPr lang="en-US" altLang="en-US"/>
              <a:t>Memory Management</a:t>
            </a:r>
          </a:p>
        </p:txBody>
      </p:sp>
      <p:sp>
        <p:nvSpPr>
          <p:cNvPr id="34819" name="Rectangle 3">
            <a:extLst>
              <a:ext uri="{FF2B5EF4-FFF2-40B4-BE49-F238E27FC236}">
                <a16:creationId xmlns:a16="http://schemas.microsoft.com/office/drawing/2014/main" id="{50BC92D9-9C9B-AE62-A331-96FD8E38A1A9}"/>
              </a:ext>
            </a:extLst>
          </p:cNvPr>
          <p:cNvSpPr>
            <a:spLocks noGrp="1" noChangeArrowheads="1"/>
          </p:cNvSpPr>
          <p:nvPr>
            <p:ph type="body" idx="1"/>
          </p:nvPr>
        </p:nvSpPr>
        <p:spPr>
          <a:xfrm>
            <a:off x="908050" y="1117600"/>
            <a:ext cx="7002463" cy="4530725"/>
          </a:xfrm>
        </p:spPr>
        <p:txBody>
          <a:bodyPr/>
          <a:lstStyle/>
          <a:p>
            <a:r>
              <a:rPr lang="en-US" altLang="en-US"/>
              <a:t>Linux</a:t>
            </a:r>
            <a:r>
              <a:rPr lang="ja-JP" altLang="en-US"/>
              <a:t>’</a:t>
            </a:r>
            <a:r>
              <a:rPr lang="en-US" altLang="ja-JP"/>
              <a:t>s physical memory-management system deals with allocating and freeing pages, groups of pages, and small blocks of memory</a:t>
            </a:r>
            <a:endParaRPr lang="en-US" altLang="en-US"/>
          </a:p>
          <a:p>
            <a:r>
              <a:rPr lang="en-US" altLang="en-US"/>
              <a:t>It has additional mechanisms for handling virtual memory, memory mapped into the address space of running processes</a:t>
            </a:r>
          </a:p>
          <a:p>
            <a:r>
              <a:rPr lang="en-US" altLang="en-US"/>
              <a:t>Splits memory into four different </a:t>
            </a:r>
            <a:r>
              <a:rPr lang="en-US" altLang="en-US" b="1">
                <a:solidFill>
                  <a:srgbClr val="3366FF"/>
                </a:solidFill>
              </a:rPr>
              <a:t>zones</a:t>
            </a:r>
            <a:r>
              <a:rPr lang="en-US" altLang="en-US">
                <a:solidFill>
                  <a:srgbClr val="3366FF"/>
                </a:solidFill>
              </a:rPr>
              <a:t> </a:t>
            </a:r>
            <a:r>
              <a:rPr lang="en-US" altLang="en-US"/>
              <a:t>due to hardware characteristics</a:t>
            </a:r>
          </a:p>
          <a:p>
            <a:pPr lvl="1"/>
            <a:r>
              <a:rPr lang="en-US" altLang="en-US"/>
              <a:t>Architecture specific, for example on x86:</a:t>
            </a:r>
          </a:p>
        </p:txBody>
      </p:sp>
      <p:pic>
        <p:nvPicPr>
          <p:cNvPr id="34820" name="Picture 1" descr="18_03.pdf">
            <a:extLst>
              <a:ext uri="{FF2B5EF4-FFF2-40B4-BE49-F238E27FC236}">
                <a16:creationId xmlns:a16="http://schemas.microsoft.com/office/drawing/2014/main" id="{D978DE08-1116-B076-0C38-07D476571F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4225" y="3959225"/>
            <a:ext cx="40592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7887D82-0FA3-7FA3-D8BC-C2532BB37B1F}"/>
              </a:ext>
            </a:extLst>
          </p:cNvPr>
          <p:cNvSpPr>
            <a:spLocks noGrp="1" noChangeArrowheads="1"/>
          </p:cNvSpPr>
          <p:nvPr>
            <p:ph type="title"/>
          </p:nvPr>
        </p:nvSpPr>
        <p:spPr>
          <a:xfrm>
            <a:off x="876300" y="117475"/>
            <a:ext cx="7839075" cy="576263"/>
          </a:xfrm>
        </p:spPr>
        <p:txBody>
          <a:bodyPr/>
          <a:lstStyle/>
          <a:p>
            <a:pPr eaLnBrk="1" hangingPunct="1"/>
            <a:r>
              <a:rPr lang="en-US" altLang="en-US"/>
              <a:t>Managing Physical Memory</a:t>
            </a:r>
          </a:p>
        </p:txBody>
      </p:sp>
      <p:sp>
        <p:nvSpPr>
          <p:cNvPr id="35843" name="Rectangle 3">
            <a:extLst>
              <a:ext uri="{FF2B5EF4-FFF2-40B4-BE49-F238E27FC236}">
                <a16:creationId xmlns:a16="http://schemas.microsoft.com/office/drawing/2014/main" id="{96BB586F-1BAD-4802-D8F4-D1F290E59BB9}"/>
              </a:ext>
            </a:extLst>
          </p:cNvPr>
          <p:cNvSpPr>
            <a:spLocks noGrp="1" noChangeArrowheads="1"/>
          </p:cNvSpPr>
          <p:nvPr>
            <p:ph type="body" idx="1"/>
          </p:nvPr>
        </p:nvSpPr>
        <p:spPr>
          <a:xfrm>
            <a:off x="860425" y="1100138"/>
            <a:ext cx="6716713" cy="5378450"/>
          </a:xfrm>
        </p:spPr>
        <p:txBody>
          <a:bodyPr/>
          <a:lstStyle/>
          <a:p>
            <a:pPr>
              <a:lnSpc>
                <a:spcPct val="90000"/>
              </a:lnSpc>
            </a:pPr>
            <a:r>
              <a:rPr lang="en-US" altLang="en-US"/>
              <a:t>The page allocator allocates and frees all physical pages; it can allocate ranges of physically-contiguous pages on request</a:t>
            </a:r>
            <a:endParaRPr lang="en-US" altLang="en-US" sz="800"/>
          </a:p>
          <a:p>
            <a:pPr>
              <a:lnSpc>
                <a:spcPct val="90000"/>
              </a:lnSpc>
            </a:pPr>
            <a:r>
              <a:rPr lang="en-US" altLang="en-US"/>
              <a:t>The allocator uses a buddy-heap algorithm to keep track of available physical pages</a:t>
            </a:r>
          </a:p>
          <a:p>
            <a:pPr lvl="1">
              <a:lnSpc>
                <a:spcPct val="90000"/>
              </a:lnSpc>
            </a:pPr>
            <a:r>
              <a:rPr lang="en-US" altLang="en-US"/>
              <a:t>Each allocatable memory region is paired with an adjacent partner</a:t>
            </a:r>
          </a:p>
          <a:p>
            <a:pPr lvl="1">
              <a:lnSpc>
                <a:spcPct val="90000"/>
              </a:lnSpc>
            </a:pPr>
            <a:r>
              <a:rPr lang="en-US" altLang="en-US"/>
              <a:t>Whenever two allocated partner regions are both freed up they are combined to form a larger region</a:t>
            </a:r>
          </a:p>
          <a:p>
            <a:pPr lvl="1">
              <a:lnSpc>
                <a:spcPct val="90000"/>
              </a:lnSpc>
            </a:pPr>
            <a:r>
              <a:rPr lang="en-US" altLang="en-US"/>
              <a:t>If a small memory request cannot be satisfied by allocating an existing small free region, then a larger free region will be subdivided into two partners to satisfy the request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850886F-DF47-59C5-824C-8738BA855B1D}"/>
              </a:ext>
            </a:extLst>
          </p:cNvPr>
          <p:cNvSpPr>
            <a:spLocks noGrp="1" noChangeArrowheads="1"/>
          </p:cNvSpPr>
          <p:nvPr>
            <p:ph type="title"/>
          </p:nvPr>
        </p:nvSpPr>
        <p:spPr>
          <a:xfrm>
            <a:off x="876300" y="117475"/>
            <a:ext cx="7839075" cy="576263"/>
          </a:xfrm>
        </p:spPr>
        <p:txBody>
          <a:bodyPr/>
          <a:lstStyle/>
          <a:p>
            <a:pPr eaLnBrk="1" hangingPunct="1"/>
            <a:r>
              <a:rPr lang="en-US" altLang="en-US" sz="2800"/>
              <a:t>Managing Physical Memory (Cont.)</a:t>
            </a:r>
          </a:p>
        </p:txBody>
      </p:sp>
      <p:sp>
        <p:nvSpPr>
          <p:cNvPr id="36867" name="Rectangle 3">
            <a:extLst>
              <a:ext uri="{FF2B5EF4-FFF2-40B4-BE49-F238E27FC236}">
                <a16:creationId xmlns:a16="http://schemas.microsoft.com/office/drawing/2014/main" id="{435A69A0-E337-D9AA-22CF-6E89E281F0B1}"/>
              </a:ext>
            </a:extLst>
          </p:cNvPr>
          <p:cNvSpPr>
            <a:spLocks noGrp="1" noChangeArrowheads="1"/>
          </p:cNvSpPr>
          <p:nvPr>
            <p:ph type="body" idx="1"/>
          </p:nvPr>
        </p:nvSpPr>
        <p:spPr>
          <a:xfrm>
            <a:off x="889000" y="1114425"/>
            <a:ext cx="6832600" cy="5378450"/>
          </a:xfrm>
        </p:spPr>
        <p:txBody>
          <a:bodyPr/>
          <a:lstStyle/>
          <a:p>
            <a:pPr>
              <a:lnSpc>
                <a:spcPct val="90000"/>
              </a:lnSpc>
            </a:pPr>
            <a:r>
              <a:rPr lang="en-US" altLang="en-US"/>
              <a:t>Memory allocations in the Linux kernel occur either statically (drivers reserve a contiguous area of memory during system boot time) or dynamically (via the page allocator)</a:t>
            </a:r>
            <a:endParaRPr lang="en-US" altLang="en-US" sz="800"/>
          </a:p>
          <a:p>
            <a:pPr>
              <a:lnSpc>
                <a:spcPct val="90000"/>
              </a:lnSpc>
            </a:pPr>
            <a:r>
              <a:rPr lang="en-US" altLang="en-US"/>
              <a:t>Also uses </a:t>
            </a:r>
            <a:r>
              <a:rPr lang="en-US" altLang="en-US" b="1">
                <a:solidFill>
                  <a:srgbClr val="3366FF"/>
                </a:solidFill>
              </a:rPr>
              <a:t>slab allocator</a:t>
            </a:r>
            <a:r>
              <a:rPr lang="en-US" altLang="en-US">
                <a:solidFill>
                  <a:srgbClr val="3366FF"/>
                </a:solidFill>
              </a:rPr>
              <a:t> </a:t>
            </a:r>
            <a:r>
              <a:rPr lang="en-US" altLang="en-US"/>
              <a:t>for kernel memory</a:t>
            </a:r>
          </a:p>
          <a:p>
            <a:pPr>
              <a:lnSpc>
                <a:spcPct val="90000"/>
              </a:lnSpc>
            </a:pPr>
            <a:r>
              <a:rPr lang="en-US" altLang="en-US" b="1">
                <a:solidFill>
                  <a:srgbClr val="3366FF"/>
                </a:solidFill>
              </a:rPr>
              <a:t>Page cache</a:t>
            </a:r>
            <a:r>
              <a:rPr lang="en-US" altLang="en-US"/>
              <a:t> and virtual memory system also manage physical memory</a:t>
            </a:r>
          </a:p>
          <a:p>
            <a:pPr lvl="1">
              <a:lnSpc>
                <a:spcPct val="90000"/>
              </a:lnSpc>
            </a:pPr>
            <a:r>
              <a:rPr lang="en-US" altLang="en-US"/>
              <a:t>Page cache is kernel’s main cache for files and main mechanism for I/O to block devices</a:t>
            </a:r>
          </a:p>
          <a:p>
            <a:pPr lvl="1">
              <a:lnSpc>
                <a:spcPct val="90000"/>
              </a:lnSpc>
            </a:pPr>
            <a:r>
              <a:rPr lang="en-US" altLang="en-US"/>
              <a:t>Page cache stores entire pages of file contents for local and network file I/O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a:extLst>
              <a:ext uri="{FF2B5EF4-FFF2-40B4-BE49-F238E27FC236}">
                <a16:creationId xmlns:a16="http://schemas.microsoft.com/office/drawing/2014/main" id="{712E873A-2B3F-4458-3548-CC6C019C62B2}"/>
              </a:ext>
            </a:extLst>
          </p:cNvPr>
          <p:cNvSpPr>
            <a:spLocks noGrp="1" noChangeArrowheads="1"/>
          </p:cNvSpPr>
          <p:nvPr>
            <p:ph type="title"/>
          </p:nvPr>
        </p:nvSpPr>
        <p:spPr>
          <a:xfrm>
            <a:off x="1306513" y="147638"/>
            <a:ext cx="7772400" cy="576262"/>
          </a:xfrm>
        </p:spPr>
        <p:txBody>
          <a:bodyPr/>
          <a:lstStyle/>
          <a:p>
            <a:pPr eaLnBrk="1" hangingPunct="1"/>
            <a:r>
              <a:rPr lang="en-US" altLang="en-US" sz="2800"/>
              <a:t>Splitting of Memory in a Buddy Heap</a:t>
            </a:r>
          </a:p>
        </p:txBody>
      </p:sp>
      <p:pic>
        <p:nvPicPr>
          <p:cNvPr id="37891" name="Picture 1" descr="18_04.pdf">
            <a:extLst>
              <a:ext uri="{FF2B5EF4-FFF2-40B4-BE49-F238E27FC236}">
                <a16:creationId xmlns:a16="http://schemas.microsoft.com/office/drawing/2014/main" id="{63DB1094-4A0D-1157-767D-F3E1CC908A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5788" y="1473200"/>
            <a:ext cx="5546725"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FA10B59-51D1-04D1-D8AE-7E386D6B19E0}"/>
              </a:ext>
            </a:extLst>
          </p:cNvPr>
          <p:cNvSpPr>
            <a:spLocks noGrp="1" noChangeArrowheads="1"/>
          </p:cNvSpPr>
          <p:nvPr>
            <p:ph type="title"/>
          </p:nvPr>
        </p:nvSpPr>
        <p:spPr>
          <a:xfrm>
            <a:off x="457200" y="190500"/>
            <a:ext cx="8229600" cy="576263"/>
          </a:xfrm>
        </p:spPr>
        <p:txBody>
          <a:bodyPr/>
          <a:lstStyle/>
          <a:p>
            <a:pPr eaLnBrk="1" hangingPunct="1"/>
            <a:r>
              <a:rPr lang="en-US" altLang="en-US"/>
              <a:t>Slab Allocator in Linux</a:t>
            </a:r>
          </a:p>
        </p:txBody>
      </p:sp>
      <p:pic>
        <p:nvPicPr>
          <p:cNvPr id="38915" name="Picture 1" descr="18_05.pdf">
            <a:extLst>
              <a:ext uri="{FF2B5EF4-FFF2-40B4-BE49-F238E27FC236}">
                <a16:creationId xmlns:a16="http://schemas.microsoft.com/office/drawing/2014/main" id="{BA3066AB-5291-87ED-477D-1B654CA788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195388"/>
            <a:ext cx="5438775"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0F3642F-4609-BA6E-66E0-E8531277F6C7}"/>
              </a:ext>
            </a:extLst>
          </p:cNvPr>
          <p:cNvSpPr>
            <a:spLocks noGrp="1" noChangeArrowheads="1"/>
          </p:cNvSpPr>
          <p:nvPr>
            <p:ph type="title"/>
          </p:nvPr>
        </p:nvSpPr>
        <p:spPr>
          <a:xfrm>
            <a:off x="836613" y="190500"/>
            <a:ext cx="7850187" cy="576263"/>
          </a:xfrm>
        </p:spPr>
        <p:txBody>
          <a:bodyPr/>
          <a:lstStyle/>
          <a:p>
            <a:pPr eaLnBrk="1" hangingPunct="1"/>
            <a:r>
              <a:rPr lang="en-US" altLang="en-US"/>
              <a:t>Virtual Memory</a:t>
            </a:r>
          </a:p>
        </p:txBody>
      </p:sp>
      <p:sp>
        <p:nvSpPr>
          <p:cNvPr id="39939" name="Rectangle 3">
            <a:extLst>
              <a:ext uri="{FF2B5EF4-FFF2-40B4-BE49-F238E27FC236}">
                <a16:creationId xmlns:a16="http://schemas.microsoft.com/office/drawing/2014/main" id="{49363785-4365-1F3A-18AF-18D63F0811DB}"/>
              </a:ext>
            </a:extLst>
          </p:cNvPr>
          <p:cNvSpPr>
            <a:spLocks noGrp="1" noChangeArrowheads="1"/>
          </p:cNvSpPr>
          <p:nvPr>
            <p:ph type="body" idx="1"/>
          </p:nvPr>
        </p:nvSpPr>
        <p:spPr>
          <a:xfrm>
            <a:off x="835025" y="1174750"/>
            <a:ext cx="7219950" cy="5162550"/>
          </a:xfrm>
        </p:spPr>
        <p:txBody>
          <a:bodyPr/>
          <a:lstStyle/>
          <a:p>
            <a:r>
              <a:rPr lang="en-US" altLang="en-US"/>
              <a:t>The VM system maintains the address space visible to each process:  It creates pages of virtual memory on demand, and manages the loading of those pages from disk or their swapping back out to disk as required.</a:t>
            </a:r>
          </a:p>
          <a:p>
            <a:r>
              <a:rPr lang="en-US" altLang="en-US"/>
              <a:t>The VM manager maintains two separate views of a process</a:t>
            </a:r>
            <a:r>
              <a:rPr lang="ja-JP" altLang="en-US"/>
              <a:t>’</a:t>
            </a:r>
            <a:r>
              <a:rPr lang="en-US" altLang="ja-JP"/>
              <a:t>s address space:</a:t>
            </a:r>
          </a:p>
          <a:p>
            <a:pPr lvl="1"/>
            <a:r>
              <a:rPr lang="en-US" altLang="en-US"/>
              <a:t>A logical view describing instructions concerning the layout of the address space</a:t>
            </a:r>
          </a:p>
          <a:p>
            <a:pPr lvl="2"/>
            <a:r>
              <a:rPr lang="en-US" altLang="en-US"/>
              <a:t>The address space consists of a set of non-overlapping regions, each representing a continuous, page-aligned subset of the address space</a:t>
            </a:r>
          </a:p>
          <a:p>
            <a:pPr lvl="1"/>
            <a:r>
              <a:rPr lang="en-US" altLang="en-US"/>
              <a:t>A physical view of each address space which is stored in the hardware page tables for the process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DFA2105-3A71-55AC-C43B-0E96147F31B6}"/>
              </a:ext>
            </a:extLst>
          </p:cNvPr>
          <p:cNvSpPr>
            <a:spLocks noGrp="1" noChangeArrowheads="1"/>
          </p:cNvSpPr>
          <p:nvPr>
            <p:ph type="title"/>
          </p:nvPr>
        </p:nvSpPr>
        <p:spPr>
          <a:xfrm>
            <a:off x="457200" y="147638"/>
            <a:ext cx="8229600" cy="576262"/>
          </a:xfrm>
        </p:spPr>
        <p:txBody>
          <a:bodyPr/>
          <a:lstStyle/>
          <a:p>
            <a:pPr eaLnBrk="1" hangingPunct="1"/>
            <a:r>
              <a:rPr lang="en-US" altLang="en-US"/>
              <a:t>Virtual Memory (Cont.)</a:t>
            </a:r>
          </a:p>
        </p:txBody>
      </p:sp>
      <p:sp>
        <p:nvSpPr>
          <p:cNvPr id="40963" name="Rectangle 3">
            <a:extLst>
              <a:ext uri="{FF2B5EF4-FFF2-40B4-BE49-F238E27FC236}">
                <a16:creationId xmlns:a16="http://schemas.microsoft.com/office/drawing/2014/main" id="{6F9C83B8-10DD-ABE4-8981-3C63C9812F3C}"/>
              </a:ext>
            </a:extLst>
          </p:cNvPr>
          <p:cNvSpPr>
            <a:spLocks noGrp="1" noChangeArrowheads="1"/>
          </p:cNvSpPr>
          <p:nvPr>
            <p:ph type="body" idx="1"/>
          </p:nvPr>
        </p:nvSpPr>
        <p:spPr>
          <a:xfrm>
            <a:off x="806450" y="1233488"/>
            <a:ext cx="7118350" cy="4530725"/>
          </a:xfrm>
        </p:spPr>
        <p:txBody>
          <a:bodyPr/>
          <a:lstStyle/>
          <a:p>
            <a:r>
              <a:rPr lang="en-US" altLang="en-US"/>
              <a:t>Virtual memory regions are characterized by:</a:t>
            </a:r>
          </a:p>
          <a:p>
            <a:pPr lvl="1"/>
            <a:r>
              <a:rPr lang="en-US" altLang="en-US"/>
              <a:t>The backing store, which describes from where the pages for a region come; regions are usually backed by a file or by nothing (</a:t>
            </a:r>
            <a:r>
              <a:rPr lang="en-US" altLang="en-US" b="1">
                <a:solidFill>
                  <a:srgbClr val="3366FF"/>
                </a:solidFill>
              </a:rPr>
              <a:t>demand-zero memory</a:t>
            </a:r>
            <a:r>
              <a:rPr lang="en-US" altLang="en-US"/>
              <a:t>)</a:t>
            </a:r>
          </a:p>
          <a:p>
            <a:pPr lvl="1"/>
            <a:r>
              <a:rPr lang="en-US" altLang="en-US"/>
              <a:t>The region</a:t>
            </a:r>
            <a:r>
              <a:rPr lang="ja-JP" altLang="en-US"/>
              <a:t>’</a:t>
            </a:r>
            <a:r>
              <a:rPr lang="en-US" altLang="ja-JP"/>
              <a:t>s reaction to writes (page sharing or copy-on-write</a:t>
            </a:r>
          </a:p>
          <a:p>
            <a:r>
              <a:rPr lang="en-US" altLang="en-US"/>
              <a:t>The kernel creates a new virtual address space</a:t>
            </a:r>
          </a:p>
          <a:p>
            <a:pPr lvl="1">
              <a:buFont typeface="Monotype Sorts" pitchFamily="-84" charset="2"/>
              <a:buNone/>
            </a:pPr>
            <a:r>
              <a:rPr lang="en-US" altLang="en-US"/>
              <a:t>1.	When a process runs a new program with the </a:t>
            </a:r>
            <a:r>
              <a:rPr lang="en-US" altLang="en-US">
                <a:latin typeface="Courier New" panose="02070309020205020404" pitchFamily="49" charset="0"/>
                <a:cs typeface="Courier New" panose="02070309020205020404" pitchFamily="49" charset="0"/>
              </a:rPr>
              <a:t>exec() </a:t>
            </a:r>
            <a:r>
              <a:rPr lang="en-US" altLang="en-US"/>
              <a:t>system call</a:t>
            </a:r>
          </a:p>
          <a:p>
            <a:pPr lvl="1">
              <a:buFont typeface="Monotype Sorts" pitchFamily="-84" charset="2"/>
              <a:buNone/>
            </a:pPr>
            <a:r>
              <a:rPr lang="en-US" altLang="en-US"/>
              <a:t>2. 	Upon creation of a new process by the </a:t>
            </a:r>
            <a:r>
              <a:rPr lang="en-US" altLang="en-US">
                <a:latin typeface="Courier New" panose="02070309020205020404" pitchFamily="49" charset="0"/>
                <a:cs typeface="Courier New" panose="02070309020205020404" pitchFamily="49" charset="0"/>
              </a:rPr>
              <a:t>fork()</a:t>
            </a:r>
            <a:r>
              <a:rPr lang="en-US" altLang="en-US"/>
              <a:t> system call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B918BEB-D15E-C19A-759C-1F281DE87DB2}"/>
              </a:ext>
            </a:extLst>
          </p:cNvPr>
          <p:cNvSpPr>
            <a:spLocks noGrp="1" noChangeArrowheads="1"/>
          </p:cNvSpPr>
          <p:nvPr>
            <p:ph type="title"/>
          </p:nvPr>
        </p:nvSpPr>
        <p:spPr>
          <a:xfrm>
            <a:off x="614363" y="147638"/>
            <a:ext cx="8072437" cy="576262"/>
          </a:xfrm>
        </p:spPr>
        <p:txBody>
          <a:bodyPr/>
          <a:lstStyle/>
          <a:p>
            <a:pPr eaLnBrk="1" hangingPunct="1"/>
            <a:r>
              <a:rPr lang="en-US" altLang="en-US"/>
              <a:t>Virtual Memory (Cont.)</a:t>
            </a:r>
          </a:p>
        </p:txBody>
      </p:sp>
      <p:sp>
        <p:nvSpPr>
          <p:cNvPr id="41987" name="Rectangle 3">
            <a:extLst>
              <a:ext uri="{FF2B5EF4-FFF2-40B4-BE49-F238E27FC236}">
                <a16:creationId xmlns:a16="http://schemas.microsoft.com/office/drawing/2014/main" id="{7199E91E-081B-A901-98BC-E88BF4C1F0C8}"/>
              </a:ext>
            </a:extLst>
          </p:cNvPr>
          <p:cNvSpPr>
            <a:spLocks noGrp="1" noChangeArrowheads="1"/>
          </p:cNvSpPr>
          <p:nvPr>
            <p:ph type="body" idx="1"/>
          </p:nvPr>
        </p:nvSpPr>
        <p:spPr>
          <a:xfrm>
            <a:off x="806450" y="1233488"/>
            <a:ext cx="7104063" cy="4530725"/>
          </a:xfrm>
        </p:spPr>
        <p:txBody>
          <a:bodyPr/>
          <a:lstStyle/>
          <a:p>
            <a:r>
              <a:rPr lang="en-US" altLang="en-US"/>
              <a:t>On executing a new program, the process is given a new, completely empty virtual-address space; the program-loading routines populate the address space with virtual-memory regions</a:t>
            </a:r>
          </a:p>
          <a:p>
            <a:r>
              <a:rPr lang="en-US" altLang="en-US"/>
              <a:t>Creating a new process with </a:t>
            </a:r>
            <a:r>
              <a:rPr lang="en-US" altLang="en-US">
                <a:latin typeface="Courier New" panose="02070309020205020404" pitchFamily="49" charset="0"/>
                <a:cs typeface="Courier New" panose="02070309020205020404" pitchFamily="49" charset="0"/>
              </a:rPr>
              <a:t>fork() </a:t>
            </a:r>
            <a:r>
              <a:rPr lang="en-US" altLang="en-US"/>
              <a:t>involves creating a complete copy of the existing process</a:t>
            </a:r>
            <a:r>
              <a:rPr lang="ja-JP" altLang="en-US"/>
              <a:t>’</a:t>
            </a:r>
            <a:r>
              <a:rPr lang="en-US" altLang="ja-JP"/>
              <a:t>s virtual address space</a:t>
            </a:r>
          </a:p>
          <a:p>
            <a:pPr lvl="1"/>
            <a:r>
              <a:rPr lang="en-US" altLang="en-US"/>
              <a:t>The kernel copies the parent process</a:t>
            </a:r>
            <a:r>
              <a:rPr lang="ja-JP" altLang="en-US"/>
              <a:t>’</a:t>
            </a:r>
            <a:r>
              <a:rPr lang="en-US" altLang="ja-JP"/>
              <a:t>s VMA descriptors, then creates a new set of page tables for the child</a:t>
            </a:r>
          </a:p>
          <a:p>
            <a:pPr lvl="1"/>
            <a:r>
              <a:rPr lang="en-US" altLang="en-US"/>
              <a:t>The parent</a:t>
            </a:r>
            <a:r>
              <a:rPr lang="ja-JP" altLang="en-US"/>
              <a:t>’</a:t>
            </a:r>
            <a:r>
              <a:rPr lang="en-US" altLang="ja-JP"/>
              <a:t>s page tables are copied directly into the child</a:t>
            </a:r>
            <a:r>
              <a:rPr lang="ja-JP" altLang="en-US"/>
              <a:t>’</a:t>
            </a:r>
            <a:r>
              <a:rPr lang="en-US" altLang="ja-JP"/>
              <a:t>s, with the reference count of each page covered being incremented</a:t>
            </a:r>
          </a:p>
          <a:p>
            <a:pPr lvl="1"/>
            <a:r>
              <a:rPr lang="en-US" altLang="en-US"/>
              <a:t>After the fork, the parent and child share the same physical pages of memory in their address spaces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CD70858-4A21-6B20-65CE-2515ECB0205B}"/>
              </a:ext>
            </a:extLst>
          </p:cNvPr>
          <p:cNvSpPr>
            <a:spLocks noGrp="1" noChangeArrowheads="1"/>
          </p:cNvSpPr>
          <p:nvPr>
            <p:ph type="title"/>
          </p:nvPr>
        </p:nvSpPr>
        <p:spPr>
          <a:xfrm>
            <a:off x="457200" y="204788"/>
            <a:ext cx="8229600" cy="576262"/>
          </a:xfrm>
        </p:spPr>
        <p:txBody>
          <a:bodyPr/>
          <a:lstStyle/>
          <a:p>
            <a:pPr eaLnBrk="1" hangingPunct="1"/>
            <a:r>
              <a:rPr lang="en-US" altLang="en-US"/>
              <a:t>History</a:t>
            </a:r>
          </a:p>
        </p:txBody>
      </p:sp>
      <p:sp>
        <p:nvSpPr>
          <p:cNvPr id="6147" name="Rectangle 3">
            <a:extLst>
              <a:ext uri="{FF2B5EF4-FFF2-40B4-BE49-F238E27FC236}">
                <a16:creationId xmlns:a16="http://schemas.microsoft.com/office/drawing/2014/main" id="{20388330-9AC7-0445-BC25-628E96930DC3}"/>
              </a:ext>
            </a:extLst>
          </p:cNvPr>
          <p:cNvSpPr>
            <a:spLocks noGrp="1" noChangeArrowheads="1"/>
          </p:cNvSpPr>
          <p:nvPr>
            <p:ph type="body" idx="1"/>
          </p:nvPr>
        </p:nvSpPr>
        <p:spPr>
          <a:xfrm>
            <a:off x="885825" y="1120775"/>
            <a:ext cx="6792913" cy="5240338"/>
          </a:xfrm>
        </p:spPr>
        <p:txBody>
          <a:bodyPr/>
          <a:lstStyle/>
          <a:p>
            <a:pPr>
              <a:lnSpc>
                <a:spcPct val="90000"/>
              </a:lnSpc>
            </a:pPr>
            <a:r>
              <a:rPr lang="en-US" altLang="en-US"/>
              <a:t>Linux is a modern, free operating system based on UNIX standards</a:t>
            </a:r>
            <a:endParaRPr lang="en-US" altLang="en-US" sz="1000"/>
          </a:p>
          <a:p>
            <a:pPr>
              <a:lnSpc>
                <a:spcPct val="90000"/>
              </a:lnSpc>
            </a:pPr>
            <a:r>
              <a:rPr lang="en-US" altLang="en-US"/>
              <a:t>First developed as a small but self-contained kernel in 1991 by Linus Torvalds, with the major design goal of UNIX compatibility, released as open source</a:t>
            </a:r>
            <a:endParaRPr lang="en-US" altLang="en-US" sz="1000"/>
          </a:p>
          <a:p>
            <a:pPr>
              <a:lnSpc>
                <a:spcPct val="90000"/>
              </a:lnSpc>
            </a:pPr>
            <a:r>
              <a:rPr lang="en-US" altLang="en-US"/>
              <a:t>Its history has been one of collaboration by many users from all around the world, corresponding almost exclusively over the Internet</a:t>
            </a:r>
            <a:endParaRPr lang="en-US" altLang="en-US" sz="1000"/>
          </a:p>
          <a:p>
            <a:pPr>
              <a:lnSpc>
                <a:spcPct val="90000"/>
              </a:lnSpc>
            </a:pPr>
            <a:r>
              <a:rPr lang="en-US" altLang="en-US"/>
              <a:t>It has been designed to run efficiently and reliably on common PC hardware, but also runs on a variety of other platforms</a:t>
            </a:r>
            <a:endParaRPr lang="en-US" altLang="en-US" sz="1000"/>
          </a:p>
          <a:p>
            <a:pPr>
              <a:lnSpc>
                <a:spcPct val="90000"/>
              </a:lnSpc>
            </a:pPr>
            <a:r>
              <a:rPr lang="en-US" altLang="en-US"/>
              <a:t>The core Linux operating system </a:t>
            </a:r>
            <a:r>
              <a:rPr lang="en-US" altLang="en-US" b="1">
                <a:solidFill>
                  <a:srgbClr val="3366FF"/>
                </a:solidFill>
              </a:rPr>
              <a:t>kernel</a:t>
            </a:r>
            <a:r>
              <a:rPr lang="en-US" altLang="en-US"/>
              <a:t> is entirely original, but it can run much existing free UNIX software, resulting in an entire UNIX-compatible operating system free from proprietary code</a:t>
            </a:r>
            <a:endParaRPr lang="en-US" altLang="en-US" sz="1000"/>
          </a:p>
          <a:p>
            <a:pPr>
              <a:lnSpc>
                <a:spcPct val="90000"/>
              </a:lnSpc>
            </a:pPr>
            <a:r>
              <a:rPr lang="en-US" altLang="en-US" b="1">
                <a:solidFill>
                  <a:srgbClr val="3366FF"/>
                </a:solidFill>
              </a:rPr>
              <a:t>Linux system </a:t>
            </a:r>
            <a:r>
              <a:rPr lang="en-US" altLang="en-US"/>
              <a:t>has many, varying </a:t>
            </a:r>
            <a:r>
              <a:rPr lang="en-US" altLang="en-US" b="1">
                <a:solidFill>
                  <a:srgbClr val="3366FF"/>
                </a:solidFill>
              </a:rPr>
              <a:t>Linux distributions</a:t>
            </a:r>
            <a:r>
              <a:rPr lang="en-US" altLang="en-US">
                <a:solidFill>
                  <a:srgbClr val="3366FF"/>
                </a:solidFill>
              </a:rPr>
              <a:t> </a:t>
            </a:r>
            <a:r>
              <a:rPr lang="en-US" altLang="en-US"/>
              <a:t>including the kernel, applications, and management tools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620DD91-1687-DC9A-ABA8-F0B12AC0BF01}"/>
              </a:ext>
            </a:extLst>
          </p:cNvPr>
          <p:cNvSpPr>
            <a:spLocks noGrp="1" noChangeArrowheads="1"/>
          </p:cNvSpPr>
          <p:nvPr>
            <p:ph type="title"/>
          </p:nvPr>
        </p:nvSpPr>
        <p:spPr>
          <a:xfrm>
            <a:off x="992188" y="117475"/>
            <a:ext cx="7694612" cy="576263"/>
          </a:xfrm>
        </p:spPr>
        <p:txBody>
          <a:bodyPr/>
          <a:lstStyle/>
          <a:p>
            <a:pPr eaLnBrk="1" hangingPunct="1"/>
            <a:r>
              <a:rPr lang="en-US" altLang="en-US"/>
              <a:t>Swapping and Paging</a:t>
            </a:r>
          </a:p>
        </p:txBody>
      </p:sp>
      <p:sp>
        <p:nvSpPr>
          <p:cNvPr id="43011" name="Rectangle 3">
            <a:extLst>
              <a:ext uri="{FF2B5EF4-FFF2-40B4-BE49-F238E27FC236}">
                <a16:creationId xmlns:a16="http://schemas.microsoft.com/office/drawing/2014/main" id="{2F9E96F0-D54D-B55D-3C92-27D45B4FB23E}"/>
              </a:ext>
            </a:extLst>
          </p:cNvPr>
          <p:cNvSpPr>
            <a:spLocks noGrp="1" noChangeArrowheads="1"/>
          </p:cNvSpPr>
          <p:nvPr>
            <p:ph type="body" idx="1"/>
          </p:nvPr>
        </p:nvSpPr>
        <p:spPr>
          <a:xfrm>
            <a:off x="879475" y="1103313"/>
            <a:ext cx="6929438" cy="4530725"/>
          </a:xfrm>
        </p:spPr>
        <p:txBody>
          <a:bodyPr/>
          <a:lstStyle/>
          <a:p>
            <a:r>
              <a:rPr lang="en-US" altLang="en-US"/>
              <a:t>The VM paging system relocates pages of memory from physical memory out to disk when the memory is needed for something else</a:t>
            </a:r>
          </a:p>
          <a:p>
            <a:r>
              <a:rPr lang="en-US" altLang="en-US"/>
              <a:t>The VM paging system can be divided into two sections:</a:t>
            </a:r>
          </a:p>
          <a:p>
            <a:pPr lvl="1"/>
            <a:r>
              <a:rPr lang="en-US" altLang="en-US"/>
              <a:t>The </a:t>
            </a:r>
            <a:r>
              <a:rPr lang="en-US" altLang="en-US" b="1">
                <a:solidFill>
                  <a:srgbClr val="3366FF"/>
                </a:solidFill>
              </a:rPr>
              <a:t>pageout-policy </a:t>
            </a:r>
            <a:r>
              <a:rPr lang="en-US" altLang="en-US"/>
              <a:t>algorithm decides which pages to write out to disk, and when</a:t>
            </a:r>
          </a:p>
          <a:p>
            <a:pPr lvl="1"/>
            <a:r>
              <a:rPr lang="en-US" altLang="en-US"/>
              <a:t>The </a:t>
            </a:r>
            <a:r>
              <a:rPr lang="en-US" altLang="en-US" b="1">
                <a:solidFill>
                  <a:srgbClr val="3366FF"/>
                </a:solidFill>
              </a:rPr>
              <a:t>paging mechanism </a:t>
            </a:r>
            <a:r>
              <a:rPr lang="en-US" altLang="en-US"/>
              <a:t>actually carries out the transfer, and pages data back into physical memory as needed</a:t>
            </a:r>
          </a:p>
          <a:p>
            <a:pPr lvl="1"/>
            <a:r>
              <a:rPr lang="en-US" altLang="en-US"/>
              <a:t>Can page out to either swap device or normal files</a:t>
            </a:r>
          </a:p>
          <a:p>
            <a:pPr lvl="1"/>
            <a:r>
              <a:rPr lang="en-US" altLang="en-US"/>
              <a:t>Bitmap used to track used blocks in swap space kept in physical memory</a:t>
            </a:r>
          </a:p>
          <a:p>
            <a:pPr lvl="1"/>
            <a:r>
              <a:rPr lang="en-US" altLang="en-US"/>
              <a:t>Allocator uses next-fit algorithm to try to write contiguous runs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206132B-1528-770B-E8C9-29B0008E8D3B}"/>
              </a:ext>
            </a:extLst>
          </p:cNvPr>
          <p:cNvSpPr>
            <a:spLocks noGrp="1" noChangeArrowheads="1"/>
          </p:cNvSpPr>
          <p:nvPr>
            <p:ph type="title"/>
          </p:nvPr>
        </p:nvSpPr>
        <p:spPr>
          <a:xfrm>
            <a:off x="457200" y="176213"/>
            <a:ext cx="8229600" cy="576262"/>
          </a:xfrm>
        </p:spPr>
        <p:txBody>
          <a:bodyPr/>
          <a:lstStyle/>
          <a:p>
            <a:pPr eaLnBrk="1" hangingPunct="1"/>
            <a:r>
              <a:rPr lang="en-US" altLang="en-US"/>
              <a:t>Kernel Virtual Memory</a:t>
            </a:r>
          </a:p>
        </p:txBody>
      </p:sp>
      <p:sp>
        <p:nvSpPr>
          <p:cNvPr id="44035" name="Rectangle 3">
            <a:extLst>
              <a:ext uri="{FF2B5EF4-FFF2-40B4-BE49-F238E27FC236}">
                <a16:creationId xmlns:a16="http://schemas.microsoft.com/office/drawing/2014/main" id="{B1561B6A-9989-9982-2DF0-27E341CD913C}"/>
              </a:ext>
            </a:extLst>
          </p:cNvPr>
          <p:cNvSpPr>
            <a:spLocks noGrp="1" noChangeArrowheads="1"/>
          </p:cNvSpPr>
          <p:nvPr>
            <p:ph type="body" idx="1"/>
          </p:nvPr>
        </p:nvSpPr>
        <p:spPr>
          <a:xfrm>
            <a:off x="893763" y="1089025"/>
            <a:ext cx="6972300" cy="4530725"/>
          </a:xfrm>
        </p:spPr>
        <p:txBody>
          <a:bodyPr/>
          <a:lstStyle/>
          <a:p>
            <a:r>
              <a:rPr lang="en-US" altLang="en-US"/>
              <a:t>The Linux kernel reserves a constant, architecture-dependent region of the virtual address space of every process for its own internal use</a:t>
            </a:r>
          </a:p>
          <a:p>
            <a:r>
              <a:rPr lang="en-US" altLang="en-US"/>
              <a:t>This kernel virtual-memory area contains two regions:</a:t>
            </a:r>
          </a:p>
          <a:p>
            <a:pPr lvl="1"/>
            <a:r>
              <a:rPr lang="en-US" altLang="en-US"/>
              <a:t>A static area that contains page table references to every available physical page of memory in the system, so that there is a simple translation from physical to virtual addresses when running kernel code</a:t>
            </a:r>
          </a:p>
          <a:p>
            <a:pPr lvl="1"/>
            <a:r>
              <a:rPr lang="en-US" altLang="en-US"/>
              <a:t>The reminder of the reserved section is not reserved for any specific purpose; its page-table entries can be modified to point to any other areas of memory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4FDAA1E-BBF7-54BD-0B31-BF2E5ACD7477}"/>
              </a:ext>
            </a:extLst>
          </p:cNvPr>
          <p:cNvSpPr>
            <a:spLocks noGrp="1" noChangeArrowheads="1"/>
          </p:cNvSpPr>
          <p:nvPr>
            <p:ph type="title"/>
          </p:nvPr>
        </p:nvSpPr>
        <p:spPr>
          <a:xfrm>
            <a:off x="1138238" y="-150813"/>
            <a:ext cx="7772400" cy="844551"/>
          </a:xfrm>
        </p:spPr>
        <p:txBody>
          <a:bodyPr/>
          <a:lstStyle/>
          <a:p>
            <a:pPr eaLnBrk="1" hangingPunct="1"/>
            <a:r>
              <a:rPr lang="en-US" altLang="en-US" sz="2800"/>
              <a:t>Executing and Loading User Programs</a:t>
            </a:r>
          </a:p>
        </p:txBody>
      </p:sp>
      <p:sp>
        <p:nvSpPr>
          <p:cNvPr id="45059" name="Rectangle 3">
            <a:extLst>
              <a:ext uri="{FF2B5EF4-FFF2-40B4-BE49-F238E27FC236}">
                <a16:creationId xmlns:a16="http://schemas.microsoft.com/office/drawing/2014/main" id="{01CC8B4D-8295-C66E-EF54-11A5B20FC8F6}"/>
              </a:ext>
            </a:extLst>
          </p:cNvPr>
          <p:cNvSpPr>
            <a:spLocks noGrp="1" noChangeArrowheads="1"/>
          </p:cNvSpPr>
          <p:nvPr>
            <p:ph type="body" idx="1"/>
          </p:nvPr>
        </p:nvSpPr>
        <p:spPr>
          <a:xfrm>
            <a:off x="835025" y="1089025"/>
            <a:ext cx="7234238" cy="4530725"/>
          </a:xfrm>
        </p:spPr>
        <p:txBody>
          <a:bodyPr/>
          <a:lstStyle/>
          <a:p>
            <a:r>
              <a:rPr lang="en-US" altLang="en-US"/>
              <a:t>Linux maintains a table of functions for loading programs; it gives each function the opportunity to try loading the given file when an exec system call is made</a:t>
            </a:r>
            <a:endParaRPr lang="en-US" altLang="en-US" sz="800"/>
          </a:p>
          <a:p>
            <a:r>
              <a:rPr lang="en-US" altLang="en-US"/>
              <a:t>The registration of multiple loader routines allows Linux to support both the </a:t>
            </a:r>
            <a:r>
              <a:rPr lang="en-US" altLang="en-US" b="1">
                <a:solidFill>
                  <a:srgbClr val="3366FF"/>
                </a:solidFill>
              </a:rPr>
              <a:t>ELF</a:t>
            </a:r>
            <a:r>
              <a:rPr lang="en-US" altLang="en-US"/>
              <a:t> and </a:t>
            </a:r>
            <a:r>
              <a:rPr lang="en-US" altLang="en-US" b="1">
                <a:solidFill>
                  <a:srgbClr val="3366FF"/>
                </a:solidFill>
              </a:rPr>
              <a:t>a.out </a:t>
            </a:r>
            <a:r>
              <a:rPr lang="en-US" altLang="en-US"/>
              <a:t>binary formats</a:t>
            </a:r>
            <a:endParaRPr lang="en-US" altLang="en-US" sz="800"/>
          </a:p>
          <a:p>
            <a:r>
              <a:rPr lang="en-US" altLang="en-US"/>
              <a:t>Initially, binary-file pages are mapped into virtual memory</a:t>
            </a:r>
          </a:p>
          <a:p>
            <a:pPr lvl="1"/>
            <a:r>
              <a:rPr lang="en-US" altLang="en-US"/>
              <a:t>Only when a program tries to access a given page will a page fault result in that page being loaded into physical memory</a:t>
            </a:r>
            <a:endParaRPr lang="en-US" altLang="en-US" sz="800"/>
          </a:p>
          <a:p>
            <a:r>
              <a:rPr lang="en-US" altLang="en-US"/>
              <a:t>An ELF-format binary file consists of a header followed by several page-aligned sections</a:t>
            </a:r>
          </a:p>
          <a:p>
            <a:pPr lvl="1"/>
            <a:r>
              <a:rPr lang="en-US" altLang="en-US"/>
              <a:t>The ELF loader works by reading the header and mapping the sections of the file into separate regions of virtual memory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079E166-19CE-E53D-A16C-E9CBAD546F3B}"/>
              </a:ext>
            </a:extLst>
          </p:cNvPr>
          <p:cNvSpPr>
            <a:spLocks noGrp="1" noChangeArrowheads="1"/>
          </p:cNvSpPr>
          <p:nvPr>
            <p:ph type="title"/>
          </p:nvPr>
        </p:nvSpPr>
        <p:spPr>
          <a:xfrm>
            <a:off x="1184275" y="147638"/>
            <a:ext cx="7908925" cy="576262"/>
          </a:xfrm>
        </p:spPr>
        <p:txBody>
          <a:bodyPr/>
          <a:lstStyle/>
          <a:p>
            <a:pPr eaLnBrk="1" hangingPunct="1"/>
            <a:r>
              <a:rPr lang="en-US" altLang="en-US"/>
              <a:t>Memory Layout for </a:t>
            </a:r>
            <a:r>
              <a:rPr lang="en-US" altLang="en-US" b="0"/>
              <a:t>ELF</a:t>
            </a:r>
            <a:r>
              <a:rPr lang="en-US" altLang="en-US"/>
              <a:t> Programs</a:t>
            </a:r>
          </a:p>
        </p:txBody>
      </p:sp>
      <p:pic>
        <p:nvPicPr>
          <p:cNvPr id="46083" name="Picture 1" descr="18_06.pdf">
            <a:extLst>
              <a:ext uri="{FF2B5EF4-FFF2-40B4-BE49-F238E27FC236}">
                <a16:creationId xmlns:a16="http://schemas.microsoft.com/office/drawing/2014/main" id="{CE9455A7-7175-A6B9-07E9-E80603217B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1249363"/>
            <a:ext cx="5492750" cy="442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35C0271-8B1D-4706-E2FB-F6E4CF244B38}"/>
              </a:ext>
            </a:extLst>
          </p:cNvPr>
          <p:cNvSpPr>
            <a:spLocks noGrp="1" noChangeArrowheads="1"/>
          </p:cNvSpPr>
          <p:nvPr>
            <p:ph type="title"/>
          </p:nvPr>
        </p:nvSpPr>
        <p:spPr>
          <a:xfrm>
            <a:off x="808038" y="147638"/>
            <a:ext cx="7878762" cy="576262"/>
          </a:xfrm>
        </p:spPr>
        <p:txBody>
          <a:bodyPr/>
          <a:lstStyle/>
          <a:p>
            <a:pPr eaLnBrk="1" hangingPunct="1"/>
            <a:r>
              <a:rPr lang="en-US" altLang="en-US"/>
              <a:t>Static and Dynamic Linking</a:t>
            </a:r>
          </a:p>
        </p:txBody>
      </p:sp>
      <p:sp>
        <p:nvSpPr>
          <p:cNvPr id="47107" name="Rectangle 3">
            <a:extLst>
              <a:ext uri="{FF2B5EF4-FFF2-40B4-BE49-F238E27FC236}">
                <a16:creationId xmlns:a16="http://schemas.microsoft.com/office/drawing/2014/main" id="{FBCD4C8C-683E-A5C8-5857-F6F7D2EDDA7B}"/>
              </a:ext>
            </a:extLst>
          </p:cNvPr>
          <p:cNvSpPr>
            <a:spLocks noGrp="1" noChangeArrowheads="1"/>
          </p:cNvSpPr>
          <p:nvPr>
            <p:ph type="body" idx="1"/>
          </p:nvPr>
        </p:nvSpPr>
        <p:spPr>
          <a:xfrm>
            <a:off x="806450" y="1117600"/>
            <a:ext cx="7146925" cy="4530725"/>
          </a:xfrm>
        </p:spPr>
        <p:txBody>
          <a:bodyPr/>
          <a:lstStyle/>
          <a:p>
            <a:r>
              <a:rPr lang="en-US" altLang="en-US"/>
              <a:t>A program whose necessary library functions are embedded directly in the program</a:t>
            </a:r>
            <a:r>
              <a:rPr lang="ja-JP" altLang="en-US"/>
              <a:t>’</a:t>
            </a:r>
            <a:r>
              <a:rPr lang="en-US" altLang="ja-JP"/>
              <a:t>s executable binary file is </a:t>
            </a:r>
            <a:r>
              <a:rPr lang="en-US" altLang="ja-JP" b="1" i="1"/>
              <a:t>statically</a:t>
            </a:r>
            <a:r>
              <a:rPr lang="en-US" altLang="ja-JP"/>
              <a:t> linked to its libraries</a:t>
            </a:r>
            <a:endParaRPr lang="en-US" altLang="en-US"/>
          </a:p>
          <a:p>
            <a:r>
              <a:rPr lang="en-US" altLang="en-US"/>
              <a:t>The main disadvantage of static linkage is that every program generated must contain copies of exactly the same common system library functions</a:t>
            </a:r>
          </a:p>
          <a:p>
            <a:r>
              <a:rPr lang="en-US" altLang="en-US" i="1"/>
              <a:t>Dynamic</a:t>
            </a:r>
            <a:r>
              <a:rPr lang="en-US" altLang="en-US"/>
              <a:t> linking is more efficient in terms of both physical memory and disk-space usage because it loads the system libraries into memory only once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E0F47AB-423A-94D2-B867-0CBE0250BDE9}"/>
              </a:ext>
            </a:extLst>
          </p:cNvPr>
          <p:cNvSpPr>
            <a:spLocks noGrp="1" noChangeArrowheads="1"/>
          </p:cNvSpPr>
          <p:nvPr>
            <p:ph type="title"/>
          </p:nvPr>
        </p:nvSpPr>
        <p:spPr>
          <a:xfrm>
            <a:off x="808038" y="147638"/>
            <a:ext cx="7878762" cy="576262"/>
          </a:xfrm>
        </p:spPr>
        <p:txBody>
          <a:bodyPr/>
          <a:lstStyle/>
          <a:p>
            <a:pPr eaLnBrk="1" hangingPunct="1"/>
            <a:r>
              <a:rPr lang="en-US" altLang="en-US" sz="2800"/>
              <a:t>Static and Dynamic Linking (Cont.)</a:t>
            </a:r>
          </a:p>
        </p:txBody>
      </p:sp>
      <p:sp>
        <p:nvSpPr>
          <p:cNvPr id="48131" name="Rectangle 3">
            <a:extLst>
              <a:ext uri="{FF2B5EF4-FFF2-40B4-BE49-F238E27FC236}">
                <a16:creationId xmlns:a16="http://schemas.microsoft.com/office/drawing/2014/main" id="{FE5F9039-1B74-CC31-337C-90CE7B552C42}"/>
              </a:ext>
            </a:extLst>
          </p:cNvPr>
          <p:cNvSpPr>
            <a:spLocks noGrp="1" noChangeArrowheads="1"/>
          </p:cNvSpPr>
          <p:nvPr>
            <p:ph type="body" idx="1"/>
          </p:nvPr>
        </p:nvSpPr>
        <p:spPr>
          <a:xfrm>
            <a:off x="806450" y="1117600"/>
            <a:ext cx="7075488" cy="4530725"/>
          </a:xfrm>
        </p:spPr>
        <p:txBody>
          <a:bodyPr/>
          <a:lstStyle/>
          <a:p>
            <a:r>
              <a:rPr lang="en-US" altLang="en-US"/>
              <a:t>Linux implements dynamic linking in user mode through special linker library</a:t>
            </a:r>
          </a:p>
          <a:p>
            <a:pPr lvl="1"/>
            <a:r>
              <a:rPr lang="en-US" altLang="en-US"/>
              <a:t>Every dynamically linked program contains small statically linked function called when process starts</a:t>
            </a:r>
          </a:p>
          <a:p>
            <a:pPr lvl="1"/>
            <a:r>
              <a:rPr lang="en-US" altLang="en-US"/>
              <a:t>Maps the link library into memory </a:t>
            </a:r>
          </a:p>
          <a:p>
            <a:pPr lvl="1"/>
            <a:r>
              <a:rPr lang="en-US" altLang="en-US"/>
              <a:t>Link library determines dynamic libraries required by process and names of variables and functions needed</a:t>
            </a:r>
          </a:p>
          <a:p>
            <a:pPr lvl="1"/>
            <a:r>
              <a:rPr lang="en-US" altLang="en-US"/>
              <a:t>Maps libraries into middle of virtual memory and resolves references to symbols contained in the libraries</a:t>
            </a:r>
          </a:p>
          <a:p>
            <a:pPr lvl="1"/>
            <a:r>
              <a:rPr lang="en-US" altLang="en-US"/>
              <a:t>Shared libraries compiled to be </a:t>
            </a:r>
            <a:r>
              <a:rPr lang="en-US" altLang="en-US" b="1">
                <a:solidFill>
                  <a:srgbClr val="3366FF"/>
                </a:solidFill>
              </a:rPr>
              <a:t>position-independent code </a:t>
            </a:r>
            <a:r>
              <a:rPr lang="en-US" altLang="en-US"/>
              <a:t>(</a:t>
            </a:r>
            <a:r>
              <a:rPr lang="en-US" altLang="en-US" b="1">
                <a:solidFill>
                  <a:srgbClr val="3366FF"/>
                </a:solidFill>
              </a:rPr>
              <a:t>PIC</a:t>
            </a:r>
            <a:r>
              <a:rPr lang="en-US" altLang="en-US"/>
              <a:t>) so can be loaded anywhere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65B57F9-4DE3-2BAB-A642-3B3CF94AA0EE}"/>
              </a:ext>
            </a:extLst>
          </p:cNvPr>
          <p:cNvSpPr>
            <a:spLocks noGrp="1" noChangeArrowheads="1"/>
          </p:cNvSpPr>
          <p:nvPr>
            <p:ph type="title"/>
          </p:nvPr>
        </p:nvSpPr>
        <p:spPr>
          <a:xfrm>
            <a:off x="457200" y="161925"/>
            <a:ext cx="8229600" cy="576263"/>
          </a:xfrm>
        </p:spPr>
        <p:txBody>
          <a:bodyPr/>
          <a:lstStyle/>
          <a:p>
            <a:pPr eaLnBrk="1" hangingPunct="1"/>
            <a:r>
              <a:rPr lang="en-US" altLang="en-US"/>
              <a:t>File Systems</a:t>
            </a:r>
          </a:p>
        </p:txBody>
      </p:sp>
      <p:sp>
        <p:nvSpPr>
          <p:cNvPr id="49155" name="Rectangle 3">
            <a:extLst>
              <a:ext uri="{FF2B5EF4-FFF2-40B4-BE49-F238E27FC236}">
                <a16:creationId xmlns:a16="http://schemas.microsoft.com/office/drawing/2014/main" id="{3B1D84B4-AB43-8A3D-223F-AB3E106797BF}"/>
              </a:ext>
            </a:extLst>
          </p:cNvPr>
          <p:cNvSpPr>
            <a:spLocks noGrp="1" noChangeArrowheads="1"/>
          </p:cNvSpPr>
          <p:nvPr>
            <p:ph type="body" idx="1"/>
          </p:nvPr>
        </p:nvSpPr>
        <p:spPr>
          <a:xfrm>
            <a:off x="806450" y="1046163"/>
            <a:ext cx="7234238" cy="5311775"/>
          </a:xfrm>
        </p:spPr>
        <p:txBody>
          <a:bodyPr/>
          <a:lstStyle/>
          <a:p>
            <a:r>
              <a:rPr lang="en-US" altLang="en-US" sz="1600"/>
              <a:t>To the user, Linux</a:t>
            </a:r>
            <a:r>
              <a:rPr lang="ja-JP" altLang="en-US" sz="1600"/>
              <a:t>’</a:t>
            </a:r>
            <a:r>
              <a:rPr lang="en-US" altLang="ja-JP" sz="1600"/>
              <a:t>s file system appears as a hierarchical directory tree obeying UNIX semantics</a:t>
            </a:r>
            <a:endParaRPr lang="en-US" altLang="en-US" sz="1600"/>
          </a:p>
          <a:p>
            <a:r>
              <a:rPr lang="en-US" altLang="en-US" sz="1600"/>
              <a:t>Internally, the kernel hides implementation details and manages the multiple different file systems via an abstraction layer, that is, the virtual file system (VFS)</a:t>
            </a:r>
          </a:p>
          <a:p>
            <a:r>
              <a:rPr lang="en-US" altLang="en-US" sz="1600"/>
              <a:t>The Linux VFS is designed around object-oriented principles and is composed of four components:</a:t>
            </a:r>
          </a:p>
          <a:p>
            <a:pPr lvl="1"/>
            <a:r>
              <a:rPr lang="en-US" altLang="en-US" sz="1600"/>
              <a:t>A set of definitions that define what a file object is allowed to look like</a:t>
            </a:r>
          </a:p>
          <a:p>
            <a:pPr lvl="2"/>
            <a:r>
              <a:rPr lang="en-US" altLang="en-US" sz="1600"/>
              <a:t>The </a:t>
            </a:r>
            <a:r>
              <a:rPr lang="en-US" altLang="en-US" sz="1600" b="1">
                <a:solidFill>
                  <a:srgbClr val="3366FF"/>
                </a:solidFill>
              </a:rPr>
              <a:t>inode object </a:t>
            </a:r>
            <a:r>
              <a:rPr lang="en-US" altLang="en-US" sz="1600"/>
              <a:t>structure represent an individual file</a:t>
            </a:r>
          </a:p>
          <a:p>
            <a:pPr lvl="2"/>
            <a:r>
              <a:rPr lang="en-US" altLang="en-US" sz="1600"/>
              <a:t>The </a:t>
            </a:r>
            <a:r>
              <a:rPr lang="en-US" altLang="en-US" sz="1600" b="1">
                <a:solidFill>
                  <a:srgbClr val="3366FF"/>
                </a:solidFill>
              </a:rPr>
              <a:t>file object </a:t>
            </a:r>
            <a:r>
              <a:rPr lang="en-US" altLang="en-US" sz="1600"/>
              <a:t>represents an open file</a:t>
            </a:r>
          </a:p>
          <a:p>
            <a:pPr lvl="2"/>
            <a:r>
              <a:rPr lang="en-US" altLang="en-US" sz="1600"/>
              <a:t>The </a:t>
            </a:r>
            <a:r>
              <a:rPr lang="en-US" altLang="en-US" sz="1600" b="1">
                <a:solidFill>
                  <a:srgbClr val="3366FF"/>
                </a:solidFill>
              </a:rPr>
              <a:t>superblock object </a:t>
            </a:r>
            <a:r>
              <a:rPr lang="en-US" altLang="en-US" sz="1600"/>
              <a:t>represents an entire file system</a:t>
            </a:r>
          </a:p>
          <a:p>
            <a:pPr lvl="2"/>
            <a:r>
              <a:rPr lang="en-US" altLang="en-US" sz="1600"/>
              <a:t>A </a:t>
            </a:r>
            <a:r>
              <a:rPr lang="en-US" altLang="en-US" sz="1600" b="1">
                <a:solidFill>
                  <a:srgbClr val="3366FF"/>
                </a:solidFill>
              </a:rPr>
              <a:t>dentry object </a:t>
            </a:r>
            <a:r>
              <a:rPr lang="en-US" altLang="en-US" sz="1600"/>
              <a:t>represents an individual directory entry</a:t>
            </a:r>
          </a:p>
          <a:p>
            <a:pPr lvl="2">
              <a:buFont typeface="Webdings" panose="05030102010509060703" pitchFamily="18" charset="2"/>
              <a:buNone/>
            </a:pPr>
            <a:endParaRPr lang="en-US" altLang="en-US" sz="1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D2D2372-3F32-8486-C9A4-B628C45999B5}"/>
              </a:ext>
            </a:extLst>
          </p:cNvPr>
          <p:cNvSpPr>
            <a:spLocks noGrp="1" noChangeArrowheads="1"/>
          </p:cNvSpPr>
          <p:nvPr>
            <p:ph type="title"/>
          </p:nvPr>
        </p:nvSpPr>
        <p:spPr>
          <a:xfrm>
            <a:off x="457200" y="161925"/>
            <a:ext cx="8229600" cy="576263"/>
          </a:xfrm>
        </p:spPr>
        <p:txBody>
          <a:bodyPr/>
          <a:lstStyle/>
          <a:p>
            <a:pPr eaLnBrk="1" hangingPunct="1"/>
            <a:r>
              <a:rPr lang="en-US" altLang="en-US"/>
              <a:t>File Systems (Cont.)</a:t>
            </a:r>
          </a:p>
        </p:txBody>
      </p:sp>
      <p:sp>
        <p:nvSpPr>
          <p:cNvPr id="50179" name="Rectangle 3">
            <a:extLst>
              <a:ext uri="{FF2B5EF4-FFF2-40B4-BE49-F238E27FC236}">
                <a16:creationId xmlns:a16="http://schemas.microsoft.com/office/drawing/2014/main" id="{082F2C14-0B3E-9604-42CC-EF9B40EFDF26}"/>
              </a:ext>
            </a:extLst>
          </p:cNvPr>
          <p:cNvSpPr>
            <a:spLocks noGrp="1" noChangeArrowheads="1"/>
          </p:cNvSpPr>
          <p:nvPr>
            <p:ph type="body" idx="1"/>
          </p:nvPr>
        </p:nvSpPr>
        <p:spPr>
          <a:xfrm>
            <a:off x="806450" y="1046163"/>
            <a:ext cx="7146925" cy="5311775"/>
          </a:xfrm>
        </p:spPr>
        <p:txBody>
          <a:bodyPr/>
          <a:lstStyle/>
          <a:p>
            <a:r>
              <a:rPr lang="en-US" altLang="en-US"/>
              <a:t>To the user, Linux</a:t>
            </a:r>
            <a:r>
              <a:rPr lang="ja-JP" altLang="en-US"/>
              <a:t>’</a:t>
            </a:r>
            <a:r>
              <a:rPr lang="en-US" altLang="ja-JP"/>
              <a:t>s file system appears as a hierarchical directory tree obeying UNIX semantics</a:t>
            </a:r>
            <a:endParaRPr lang="en-US" altLang="en-US"/>
          </a:p>
          <a:p>
            <a:r>
              <a:rPr lang="en-US" altLang="en-US"/>
              <a:t>Internally, the kernel hides implementation details and manages the multiple different file systems via an abstraction layer, that is, the virtual file system (VFS)</a:t>
            </a:r>
          </a:p>
          <a:p>
            <a:r>
              <a:rPr lang="en-US" altLang="en-US"/>
              <a:t>The Linux VFS is designed around object-oriented principles and  layer of software to manipulate those objects with a set of operations on the objects</a:t>
            </a:r>
          </a:p>
          <a:p>
            <a:pPr lvl="1"/>
            <a:r>
              <a:rPr lang="en-US" altLang="en-US"/>
              <a:t>For example for the file object operations include (from struct file_operations in /usr/include/linux/fs.h </a:t>
            </a:r>
          </a:p>
          <a:p>
            <a:pPr lvl="2">
              <a:buFont typeface="Webdings" panose="05030102010509060703" pitchFamily="18" charset="2"/>
              <a:buNone/>
            </a:pPr>
            <a:r>
              <a:rPr lang="en-US" altLang="en-US" sz="1600"/>
              <a:t>        int open(. . .) — Open a file</a:t>
            </a:r>
          </a:p>
          <a:p>
            <a:pPr lvl="2">
              <a:buFont typeface="Webdings" panose="05030102010509060703" pitchFamily="18" charset="2"/>
              <a:buNone/>
            </a:pPr>
            <a:r>
              <a:rPr lang="en-US" altLang="en-US" sz="1600"/>
              <a:t>        ssize t read(. . .) — Read from a file</a:t>
            </a:r>
          </a:p>
          <a:p>
            <a:pPr lvl="2">
              <a:buFont typeface="Webdings" panose="05030102010509060703" pitchFamily="18" charset="2"/>
              <a:buNone/>
            </a:pPr>
            <a:r>
              <a:rPr lang="en-US" altLang="en-US" sz="1600"/>
              <a:t>        ssize t write(. . .) — Write to a file</a:t>
            </a:r>
          </a:p>
          <a:p>
            <a:pPr lvl="2">
              <a:buFont typeface="Webdings" panose="05030102010509060703" pitchFamily="18" charset="2"/>
              <a:buNone/>
            </a:pPr>
            <a:r>
              <a:rPr lang="en-US" altLang="en-US" sz="1600"/>
              <a:t>        int mmap(. . .) — Memory-map a file</a:t>
            </a:r>
          </a:p>
          <a:p>
            <a:pPr lvl="2">
              <a:buFont typeface="Webdings" panose="05030102010509060703" pitchFamily="18" charset="2"/>
              <a:buNone/>
            </a:pPr>
            <a:endParaRPr lang="en-US" altLang="en-US" sz="1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D988DD3-B90B-4CEB-0C68-EEE4A6511819}"/>
              </a:ext>
            </a:extLst>
          </p:cNvPr>
          <p:cNvSpPr>
            <a:spLocks noGrp="1" noChangeArrowheads="1"/>
          </p:cNvSpPr>
          <p:nvPr>
            <p:ph type="title"/>
          </p:nvPr>
        </p:nvSpPr>
        <p:spPr>
          <a:xfrm>
            <a:off x="457200" y="161925"/>
            <a:ext cx="8229600" cy="576263"/>
          </a:xfrm>
        </p:spPr>
        <p:txBody>
          <a:bodyPr/>
          <a:lstStyle/>
          <a:p>
            <a:pPr eaLnBrk="1" hangingPunct="1"/>
            <a:r>
              <a:rPr lang="en-US" altLang="en-US" sz="2800"/>
              <a:t>The Linux ext3 File System</a:t>
            </a:r>
          </a:p>
        </p:txBody>
      </p:sp>
      <p:sp>
        <p:nvSpPr>
          <p:cNvPr id="51203" name="Rectangle 3">
            <a:extLst>
              <a:ext uri="{FF2B5EF4-FFF2-40B4-BE49-F238E27FC236}">
                <a16:creationId xmlns:a16="http://schemas.microsoft.com/office/drawing/2014/main" id="{A6B6C381-2922-863D-8AA7-4F89A2CD0AC4}"/>
              </a:ext>
            </a:extLst>
          </p:cNvPr>
          <p:cNvSpPr>
            <a:spLocks noGrp="1" noChangeArrowheads="1"/>
          </p:cNvSpPr>
          <p:nvPr>
            <p:ph type="body" idx="1"/>
          </p:nvPr>
        </p:nvSpPr>
        <p:spPr>
          <a:xfrm>
            <a:off x="846138" y="1090613"/>
            <a:ext cx="6643687" cy="5284787"/>
          </a:xfrm>
          <a:noFill/>
        </p:spPr>
        <p:txBody>
          <a:bodyPr/>
          <a:lstStyle/>
          <a:p>
            <a:r>
              <a:rPr lang="en-US" altLang="en-US" b="1">
                <a:solidFill>
                  <a:srgbClr val="3366FF"/>
                </a:solidFill>
              </a:rPr>
              <a:t>ext3</a:t>
            </a:r>
            <a:r>
              <a:rPr lang="en-US" altLang="en-US"/>
              <a:t> is standard on disk file system for Linux</a:t>
            </a:r>
          </a:p>
          <a:p>
            <a:pPr lvl="1"/>
            <a:r>
              <a:rPr lang="en-US" altLang="en-US"/>
              <a:t>Uses a mechanism similar to that of BSD Fast File System (FFS) for locating data blocks belonging to a specific file</a:t>
            </a:r>
          </a:p>
          <a:p>
            <a:pPr lvl="1"/>
            <a:r>
              <a:rPr lang="en-US" altLang="en-US"/>
              <a:t>Supersedes older </a:t>
            </a:r>
            <a:r>
              <a:rPr lang="en-US" altLang="en-US" b="1">
                <a:solidFill>
                  <a:srgbClr val="3366FF"/>
                </a:solidFill>
              </a:rPr>
              <a:t>extfs</a:t>
            </a:r>
            <a:r>
              <a:rPr lang="en-US" altLang="en-US"/>
              <a:t>, </a:t>
            </a:r>
            <a:r>
              <a:rPr lang="en-US" altLang="en-US" b="1">
                <a:solidFill>
                  <a:srgbClr val="3366FF"/>
                </a:solidFill>
              </a:rPr>
              <a:t>ext2</a:t>
            </a:r>
            <a:r>
              <a:rPr lang="en-US" altLang="en-US"/>
              <a:t> file systems</a:t>
            </a:r>
          </a:p>
          <a:p>
            <a:pPr lvl="1"/>
            <a:r>
              <a:rPr lang="en-US" altLang="en-US"/>
              <a:t>Work underway on ext4 adding features like extents</a:t>
            </a:r>
          </a:p>
          <a:p>
            <a:pPr lvl="1"/>
            <a:r>
              <a:rPr lang="en-US" altLang="en-US"/>
              <a:t>Of course, many other file system choices with Linux distros</a:t>
            </a:r>
          </a:p>
          <a:p>
            <a:pPr lvl="1"/>
            <a:endParaRPr lang="en-US" altLang="en-US" sz="1600"/>
          </a:p>
          <a:p>
            <a:pPr lvl="1"/>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4112E62-C8F8-2568-8DAA-8FD39260C1F1}"/>
              </a:ext>
            </a:extLst>
          </p:cNvPr>
          <p:cNvSpPr>
            <a:spLocks noGrp="1" noChangeArrowheads="1"/>
          </p:cNvSpPr>
          <p:nvPr>
            <p:ph type="title"/>
          </p:nvPr>
        </p:nvSpPr>
        <p:spPr>
          <a:xfrm>
            <a:off x="457200" y="161925"/>
            <a:ext cx="8229600" cy="576263"/>
          </a:xfrm>
        </p:spPr>
        <p:txBody>
          <a:bodyPr/>
          <a:lstStyle/>
          <a:p>
            <a:pPr eaLnBrk="1" hangingPunct="1"/>
            <a:r>
              <a:rPr lang="en-US" altLang="en-US" sz="2800"/>
              <a:t>The Linux ext3 File System (Cont.)</a:t>
            </a:r>
          </a:p>
        </p:txBody>
      </p:sp>
      <p:sp>
        <p:nvSpPr>
          <p:cNvPr id="52227" name="Rectangle 3">
            <a:extLst>
              <a:ext uri="{FF2B5EF4-FFF2-40B4-BE49-F238E27FC236}">
                <a16:creationId xmlns:a16="http://schemas.microsoft.com/office/drawing/2014/main" id="{39CE4BD0-AD13-9B55-ECF9-2D653D24888C}"/>
              </a:ext>
            </a:extLst>
          </p:cNvPr>
          <p:cNvSpPr>
            <a:spLocks noGrp="1" noChangeArrowheads="1"/>
          </p:cNvSpPr>
          <p:nvPr>
            <p:ph type="body" idx="1"/>
          </p:nvPr>
        </p:nvSpPr>
        <p:spPr>
          <a:xfrm>
            <a:off x="846138" y="1090613"/>
            <a:ext cx="7208837" cy="5284787"/>
          </a:xfrm>
          <a:noFill/>
        </p:spPr>
        <p:txBody>
          <a:bodyPr/>
          <a:lstStyle/>
          <a:p>
            <a:r>
              <a:rPr lang="en-US" altLang="en-US" sz="1600"/>
              <a:t>The main differences between ext2fs and FFS concern their disk allocation policies</a:t>
            </a:r>
          </a:p>
          <a:p>
            <a:pPr lvl="1"/>
            <a:r>
              <a:rPr lang="en-US" altLang="en-US" sz="1600"/>
              <a:t>In ffs, the disk is allocated to files in blocks of 8Kb, with blocks being subdivided into fragments of 1Kb to store small files or partially filled blocks at the end of a file</a:t>
            </a:r>
          </a:p>
          <a:p>
            <a:pPr lvl="1"/>
            <a:r>
              <a:rPr lang="en-US" altLang="en-US" sz="1600"/>
              <a:t>ext3 does not use fragments; it performs its allocations in smaller units  </a:t>
            </a:r>
          </a:p>
          <a:p>
            <a:pPr lvl="2"/>
            <a:r>
              <a:rPr lang="en-US" altLang="en-US" sz="1600"/>
              <a:t>The default block size on ext3 varies as a function of total size of file system with support for 1, 2, 4 and 8 KB blocks </a:t>
            </a:r>
          </a:p>
          <a:p>
            <a:pPr lvl="1"/>
            <a:r>
              <a:rPr lang="en-US" altLang="en-US" sz="1600"/>
              <a:t>ext3 uses cluster allocation policies designed to place logically adjacent blocks of a file into physically adjacent blocks on disk, so that it can submit an I/O request for several disk blocks as a single operation on a </a:t>
            </a:r>
            <a:r>
              <a:rPr lang="en-US" altLang="en-US" sz="1600" b="1">
                <a:solidFill>
                  <a:srgbClr val="3366FF"/>
                </a:solidFill>
              </a:rPr>
              <a:t>block group</a:t>
            </a:r>
          </a:p>
          <a:p>
            <a:pPr lvl="1"/>
            <a:r>
              <a:rPr lang="en-US" altLang="en-US" sz="1600"/>
              <a:t>Maintains bit map of free blocks in a block group, searches for free byte to allocate at least 8 blocks at a time</a:t>
            </a:r>
          </a:p>
          <a:p>
            <a:pPr lvl="1"/>
            <a:endParaRPr lang="en-US" altLang="en-US" sz="1600"/>
          </a:p>
          <a:p>
            <a:pPr lvl="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302114B2-1990-D3C1-D408-6EDAF676EB49}"/>
              </a:ext>
            </a:extLst>
          </p:cNvPr>
          <p:cNvSpPr>
            <a:spLocks noGrp="1" noChangeArrowheads="1"/>
          </p:cNvSpPr>
          <p:nvPr>
            <p:ph type="title"/>
          </p:nvPr>
        </p:nvSpPr>
        <p:spPr>
          <a:xfrm>
            <a:off x="457200" y="190500"/>
            <a:ext cx="8229600" cy="576263"/>
          </a:xfrm>
        </p:spPr>
        <p:txBody>
          <a:bodyPr/>
          <a:lstStyle/>
          <a:p>
            <a:pPr eaLnBrk="1" hangingPunct="1"/>
            <a:r>
              <a:rPr lang="en-US" altLang="en-US"/>
              <a:t>The Linux Kernel</a:t>
            </a:r>
          </a:p>
        </p:txBody>
      </p:sp>
      <p:sp>
        <p:nvSpPr>
          <p:cNvPr id="7171" name="Rectangle 1027">
            <a:extLst>
              <a:ext uri="{FF2B5EF4-FFF2-40B4-BE49-F238E27FC236}">
                <a16:creationId xmlns:a16="http://schemas.microsoft.com/office/drawing/2014/main" id="{A63C69C7-1368-FEBD-B068-6F91D241D6FD}"/>
              </a:ext>
            </a:extLst>
          </p:cNvPr>
          <p:cNvSpPr>
            <a:spLocks noGrp="1" noChangeArrowheads="1"/>
          </p:cNvSpPr>
          <p:nvPr>
            <p:ph type="body" idx="1"/>
          </p:nvPr>
        </p:nvSpPr>
        <p:spPr>
          <a:xfrm>
            <a:off x="869950" y="1163638"/>
            <a:ext cx="7243763" cy="4724400"/>
          </a:xfrm>
        </p:spPr>
        <p:txBody>
          <a:bodyPr/>
          <a:lstStyle/>
          <a:p>
            <a:pPr>
              <a:lnSpc>
                <a:spcPct val="90000"/>
              </a:lnSpc>
            </a:pPr>
            <a:r>
              <a:rPr lang="en-US" altLang="en-US"/>
              <a:t>Version 0.01 (May 1991) had no networking, ran only on 80386-compatible Intel processors and on PC hardware, had extremely limited device-drive support, and supported only the Minix file system</a:t>
            </a:r>
          </a:p>
          <a:p>
            <a:pPr>
              <a:lnSpc>
                <a:spcPct val="90000"/>
              </a:lnSpc>
            </a:pPr>
            <a:r>
              <a:rPr lang="en-US" altLang="en-US"/>
              <a:t>Linux 1.0 (March 1994) included these new features:</a:t>
            </a:r>
          </a:p>
          <a:p>
            <a:pPr lvl="1">
              <a:lnSpc>
                <a:spcPct val="90000"/>
              </a:lnSpc>
            </a:pPr>
            <a:r>
              <a:rPr lang="en-US" altLang="en-US"/>
              <a:t>Support for UNIX</a:t>
            </a:r>
            <a:r>
              <a:rPr lang="ja-JP" altLang="en-US"/>
              <a:t>’</a:t>
            </a:r>
            <a:r>
              <a:rPr lang="en-US" altLang="ja-JP"/>
              <a:t>s standard TCP/IP networking protocols</a:t>
            </a:r>
          </a:p>
          <a:p>
            <a:pPr lvl="1">
              <a:lnSpc>
                <a:spcPct val="90000"/>
              </a:lnSpc>
            </a:pPr>
            <a:r>
              <a:rPr lang="en-US" altLang="en-US"/>
              <a:t>BSD-compatible socket interface for networking programming</a:t>
            </a:r>
          </a:p>
          <a:p>
            <a:pPr lvl="1">
              <a:lnSpc>
                <a:spcPct val="90000"/>
              </a:lnSpc>
            </a:pPr>
            <a:r>
              <a:rPr lang="en-US" altLang="en-US"/>
              <a:t>Device-driver support for running IP over an Ethernet</a:t>
            </a:r>
          </a:p>
          <a:p>
            <a:pPr lvl="1">
              <a:lnSpc>
                <a:spcPct val="90000"/>
              </a:lnSpc>
            </a:pPr>
            <a:r>
              <a:rPr lang="en-US" altLang="en-US"/>
              <a:t>Enhanced file system</a:t>
            </a:r>
          </a:p>
          <a:p>
            <a:pPr lvl="1">
              <a:lnSpc>
                <a:spcPct val="90000"/>
              </a:lnSpc>
            </a:pPr>
            <a:r>
              <a:rPr lang="en-US" altLang="en-US"/>
              <a:t>Support for a range of SCSI controllers for </a:t>
            </a:r>
            <a:br>
              <a:rPr lang="en-US" altLang="en-US"/>
            </a:br>
            <a:r>
              <a:rPr lang="en-US" altLang="en-US"/>
              <a:t>high-performance disk access</a:t>
            </a:r>
          </a:p>
          <a:p>
            <a:pPr lvl="1">
              <a:lnSpc>
                <a:spcPct val="90000"/>
              </a:lnSpc>
            </a:pPr>
            <a:r>
              <a:rPr lang="en-US" altLang="en-US"/>
              <a:t>Extra hardware support</a:t>
            </a:r>
          </a:p>
          <a:p>
            <a:pPr>
              <a:lnSpc>
                <a:spcPct val="90000"/>
              </a:lnSpc>
            </a:pPr>
            <a:r>
              <a:rPr lang="en-US" altLang="en-US"/>
              <a:t>Version 1.2 (March 1995) was the final PC-only Linux kernel</a:t>
            </a:r>
          </a:p>
          <a:p>
            <a:pPr>
              <a:lnSpc>
                <a:spcPct val="90000"/>
              </a:lnSpc>
            </a:pPr>
            <a:r>
              <a:rPr lang="en-US" altLang="en-US"/>
              <a:t> Kernels with odd version numbers are </a:t>
            </a:r>
            <a:r>
              <a:rPr lang="en-US" altLang="en-US" b="1">
                <a:solidFill>
                  <a:srgbClr val="3366FF"/>
                </a:solidFill>
              </a:rPr>
              <a:t>development kernels</a:t>
            </a:r>
            <a:r>
              <a:rPr lang="en-US" altLang="en-US"/>
              <a:t>, those with even numbers are </a:t>
            </a:r>
            <a:r>
              <a:rPr lang="en-US" altLang="en-US" b="1">
                <a:solidFill>
                  <a:srgbClr val="3366FF"/>
                </a:solidFill>
              </a:rPr>
              <a:t>production kernels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8AE541D-ABCF-D8E8-AD8D-9927F008E9A1}"/>
              </a:ext>
            </a:extLst>
          </p:cNvPr>
          <p:cNvSpPr>
            <a:spLocks noGrp="1" noChangeArrowheads="1"/>
          </p:cNvSpPr>
          <p:nvPr>
            <p:ph type="title"/>
          </p:nvPr>
        </p:nvSpPr>
        <p:spPr>
          <a:xfrm>
            <a:off x="1181100" y="176213"/>
            <a:ext cx="7810500" cy="576262"/>
          </a:xfrm>
        </p:spPr>
        <p:txBody>
          <a:bodyPr/>
          <a:lstStyle/>
          <a:p>
            <a:pPr eaLnBrk="1" hangingPunct="1"/>
            <a:r>
              <a:rPr lang="en-US" altLang="en-US"/>
              <a:t>Ext2fs Block-Allocation Policies</a:t>
            </a:r>
          </a:p>
        </p:txBody>
      </p:sp>
      <p:pic>
        <p:nvPicPr>
          <p:cNvPr id="53251" name="Picture 1" descr="18_07.pdf">
            <a:extLst>
              <a:ext uri="{FF2B5EF4-FFF2-40B4-BE49-F238E27FC236}">
                <a16:creationId xmlns:a16="http://schemas.microsoft.com/office/drawing/2014/main" id="{A50A7D9A-4A15-3529-D325-32161AA765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7225" y="1247775"/>
            <a:ext cx="5275263"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2549014-1017-CBCA-3E08-19962ABFF78D}"/>
              </a:ext>
            </a:extLst>
          </p:cNvPr>
          <p:cNvSpPr>
            <a:spLocks noGrp="1" noChangeArrowheads="1"/>
          </p:cNvSpPr>
          <p:nvPr>
            <p:ph type="title"/>
          </p:nvPr>
        </p:nvSpPr>
        <p:spPr>
          <a:xfrm>
            <a:off x="1273175" y="117475"/>
            <a:ext cx="7413625" cy="576263"/>
          </a:xfrm>
        </p:spPr>
        <p:txBody>
          <a:bodyPr/>
          <a:lstStyle/>
          <a:p>
            <a:pPr eaLnBrk="1" hangingPunct="1"/>
            <a:r>
              <a:rPr lang="en-US" altLang="en-US"/>
              <a:t>Journaling</a:t>
            </a:r>
          </a:p>
        </p:txBody>
      </p:sp>
      <p:sp>
        <p:nvSpPr>
          <p:cNvPr id="53251" name="Rectangle 3">
            <a:extLst>
              <a:ext uri="{FF2B5EF4-FFF2-40B4-BE49-F238E27FC236}">
                <a16:creationId xmlns:a16="http://schemas.microsoft.com/office/drawing/2014/main" id="{7782011C-8802-BC0C-347A-CF9F6503BEFC}"/>
              </a:ext>
            </a:extLst>
          </p:cNvPr>
          <p:cNvSpPr>
            <a:spLocks noGrp="1" noChangeArrowheads="1"/>
          </p:cNvSpPr>
          <p:nvPr>
            <p:ph type="body" idx="1"/>
          </p:nvPr>
        </p:nvSpPr>
        <p:spPr>
          <a:xfrm>
            <a:off x="865188" y="1160463"/>
            <a:ext cx="7016750" cy="4530725"/>
          </a:xfrm>
        </p:spPr>
        <p:txBody>
          <a:bodyPr/>
          <a:lstStyle/>
          <a:p>
            <a:pPr>
              <a:buFont typeface="Monotype Sorts" charset="0"/>
              <a:buChar char="n"/>
              <a:defRPr/>
            </a:pPr>
            <a:r>
              <a:rPr lang="en-US" dirty="0">
                <a:ea typeface="ＭＳ Ｐゴシック" charset="0"/>
                <a:cs typeface="ＭＳ Ｐゴシック" charset="0"/>
              </a:rPr>
              <a:t>ext3 implements </a:t>
            </a:r>
            <a:r>
              <a:rPr lang="en-US" b="1" dirty="0">
                <a:solidFill>
                  <a:srgbClr val="3366FF"/>
                </a:solidFill>
                <a:ea typeface="ＭＳ Ｐゴシック" charset="0"/>
                <a:cs typeface="ＭＳ Ｐゴシック" charset="0"/>
              </a:rPr>
              <a:t>journaling</a:t>
            </a:r>
            <a:r>
              <a:rPr lang="en-US" dirty="0">
                <a:ea typeface="ＭＳ Ｐゴシック" charset="0"/>
                <a:cs typeface="ＭＳ Ｐゴシック" charset="0"/>
              </a:rPr>
              <a:t>, with file system updates first written to a log file in the form of </a:t>
            </a:r>
            <a:r>
              <a:rPr lang="en-US" b="1" dirty="0">
                <a:solidFill>
                  <a:srgbClr val="3366FF"/>
                </a:solidFill>
                <a:ea typeface="ＭＳ Ｐゴシック" charset="0"/>
                <a:cs typeface="ＭＳ Ｐゴシック" charset="0"/>
              </a:rPr>
              <a:t>transactions</a:t>
            </a:r>
          </a:p>
          <a:p>
            <a:pPr lvl="1">
              <a:buFont typeface="Monotype Sorts" charset="0"/>
              <a:buChar char="l"/>
              <a:defRPr/>
            </a:pPr>
            <a:r>
              <a:rPr lang="en-US" dirty="0">
                <a:ea typeface="ＭＳ Ｐゴシック" charset="0"/>
                <a:cs typeface="ＭＳ Ｐゴシック" charset="0"/>
              </a:rPr>
              <a:t>Once in log file, considered committed</a:t>
            </a:r>
          </a:p>
          <a:p>
            <a:pPr lvl="1">
              <a:buFont typeface="Monotype Sorts" charset="0"/>
              <a:buChar char="l"/>
              <a:defRPr/>
            </a:pPr>
            <a:r>
              <a:rPr lang="en-US" dirty="0">
                <a:ea typeface="ＭＳ Ｐゴシック" charset="0"/>
                <a:cs typeface="ＭＳ Ｐゴシック" charset="0"/>
              </a:rPr>
              <a:t>Over time, log file transactions replayed over file system to put changes in place</a:t>
            </a:r>
          </a:p>
          <a:p>
            <a:pPr>
              <a:buFont typeface="Monotype Sorts" charset="0"/>
              <a:buChar char="n"/>
              <a:defRPr/>
            </a:pPr>
            <a:r>
              <a:rPr lang="en-US" dirty="0">
                <a:ea typeface="ＭＳ Ｐゴシック" charset="0"/>
                <a:cs typeface="ＭＳ Ｐゴシック" charset="0"/>
              </a:rPr>
              <a:t>On system crash, some transactions might be in journal but not yet placed into file system</a:t>
            </a:r>
          </a:p>
          <a:p>
            <a:pPr lvl="1">
              <a:buFont typeface="Monotype Sorts" charset="0"/>
              <a:buChar char="l"/>
              <a:defRPr/>
            </a:pPr>
            <a:r>
              <a:rPr lang="en-US" dirty="0">
                <a:ea typeface="ＭＳ Ｐゴシック" charset="0"/>
                <a:cs typeface="ＭＳ Ｐゴシック" charset="0"/>
              </a:rPr>
              <a:t>Must be completed once system recovers</a:t>
            </a:r>
          </a:p>
          <a:p>
            <a:pPr lvl="1">
              <a:buFont typeface="Monotype Sorts" charset="0"/>
              <a:buChar char="l"/>
              <a:defRPr/>
            </a:pPr>
            <a:r>
              <a:rPr lang="en-US" dirty="0">
                <a:ea typeface="ＭＳ Ｐゴシック" charset="0"/>
                <a:cs typeface="ＭＳ Ｐゴシック" charset="0"/>
              </a:rPr>
              <a:t>No other consistency checking is needed after a crash (much faster than older methods)</a:t>
            </a:r>
          </a:p>
          <a:p>
            <a:pPr>
              <a:buFont typeface="Monotype Sorts" charset="0"/>
              <a:buChar char="n"/>
              <a:defRPr/>
            </a:pPr>
            <a:r>
              <a:rPr lang="en-US" dirty="0">
                <a:ea typeface="ＭＳ Ｐゴシック" charset="0"/>
                <a:cs typeface="ＭＳ Ｐゴシック" charset="0"/>
              </a:rPr>
              <a:t>Improves write performance on hard disks by turning random I/O into sequential I/O</a:t>
            </a:r>
          </a:p>
          <a:p>
            <a:pPr marL="0" indent="0">
              <a:buFont typeface="Monotype Sorts" pitchFamily="-84" charset="2"/>
              <a:buNone/>
              <a:defRPr/>
            </a:pPr>
            <a:endParaRPr lang="en-US" dirty="0">
              <a:ea typeface="ＭＳ Ｐゴシック" charset="0"/>
              <a:cs typeface="ＭＳ Ｐゴシック"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F5D3854-2809-EAA7-0F0A-6015550FDAB0}"/>
              </a:ext>
            </a:extLst>
          </p:cNvPr>
          <p:cNvSpPr>
            <a:spLocks noGrp="1" noChangeArrowheads="1"/>
          </p:cNvSpPr>
          <p:nvPr>
            <p:ph type="title"/>
          </p:nvPr>
        </p:nvSpPr>
        <p:spPr>
          <a:xfrm>
            <a:off x="1273175" y="190500"/>
            <a:ext cx="7413625" cy="576263"/>
          </a:xfrm>
        </p:spPr>
        <p:txBody>
          <a:bodyPr/>
          <a:lstStyle/>
          <a:p>
            <a:pPr eaLnBrk="1" hangingPunct="1"/>
            <a:r>
              <a:rPr lang="en-US" altLang="en-US"/>
              <a:t>The Linux Proc File System</a:t>
            </a:r>
          </a:p>
        </p:txBody>
      </p:sp>
      <p:sp>
        <p:nvSpPr>
          <p:cNvPr id="55299" name="Rectangle 3">
            <a:extLst>
              <a:ext uri="{FF2B5EF4-FFF2-40B4-BE49-F238E27FC236}">
                <a16:creationId xmlns:a16="http://schemas.microsoft.com/office/drawing/2014/main" id="{349DBCE0-35E0-E744-35CB-D931A5E318C8}"/>
              </a:ext>
            </a:extLst>
          </p:cNvPr>
          <p:cNvSpPr>
            <a:spLocks noGrp="1" noChangeArrowheads="1"/>
          </p:cNvSpPr>
          <p:nvPr>
            <p:ph type="body" idx="1"/>
          </p:nvPr>
        </p:nvSpPr>
        <p:spPr>
          <a:xfrm>
            <a:off x="922338" y="1117600"/>
            <a:ext cx="6959600" cy="4530725"/>
          </a:xfrm>
        </p:spPr>
        <p:txBody>
          <a:bodyPr/>
          <a:lstStyle/>
          <a:p>
            <a:r>
              <a:rPr lang="en-US" altLang="en-US"/>
              <a:t>The </a:t>
            </a:r>
            <a:r>
              <a:rPr lang="en-US" altLang="en-US" b="1">
                <a:solidFill>
                  <a:srgbClr val="3366FF"/>
                </a:solidFill>
              </a:rPr>
              <a:t>proc file system</a:t>
            </a:r>
            <a:r>
              <a:rPr lang="en-US" altLang="en-US">
                <a:solidFill>
                  <a:srgbClr val="3366FF"/>
                </a:solidFill>
              </a:rPr>
              <a:t> </a:t>
            </a:r>
            <a:r>
              <a:rPr lang="en-US" altLang="en-US"/>
              <a:t>does not store data, rather, its contents are computed on demand according to user file I/O requests</a:t>
            </a:r>
          </a:p>
          <a:p>
            <a:r>
              <a:rPr lang="en-US" altLang="en-US" b="1"/>
              <a:t>proc</a:t>
            </a:r>
            <a:r>
              <a:rPr lang="en-US" altLang="en-US"/>
              <a:t> must implement a directory structure, and the file contents within; it must then define a unique and persistent inode number for each directory and files it contains</a:t>
            </a:r>
          </a:p>
          <a:p>
            <a:pPr lvl="1"/>
            <a:r>
              <a:rPr lang="en-US" altLang="en-US"/>
              <a:t>It uses this inode number to identify just what operation is required when a user tries to read from a particular file inode or perform a lookup in a particular directory inode</a:t>
            </a:r>
          </a:p>
          <a:p>
            <a:pPr lvl="1"/>
            <a:r>
              <a:rPr lang="en-US" altLang="en-US"/>
              <a:t>When data is read from one of these files, </a:t>
            </a:r>
            <a:r>
              <a:rPr lang="en-US" altLang="en-US" b="1"/>
              <a:t>proc</a:t>
            </a:r>
            <a:r>
              <a:rPr lang="en-US" altLang="en-US"/>
              <a:t> collects the appropriate information, formats it into text form and places it into the requesting process</a:t>
            </a:r>
            <a:r>
              <a:rPr lang="ja-JP" altLang="en-US"/>
              <a:t>’</a:t>
            </a:r>
            <a:r>
              <a:rPr lang="en-US" altLang="ja-JP"/>
              <a:t>s read buffer</a:t>
            </a: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5730407-BCD9-89D5-5F72-7F5AC98B5B2C}"/>
              </a:ext>
            </a:extLst>
          </p:cNvPr>
          <p:cNvSpPr>
            <a:spLocks noGrp="1" noChangeArrowheads="1"/>
          </p:cNvSpPr>
          <p:nvPr>
            <p:ph type="title"/>
          </p:nvPr>
        </p:nvSpPr>
        <p:spPr>
          <a:xfrm>
            <a:off x="457200" y="161925"/>
            <a:ext cx="8229600" cy="576263"/>
          </a:xfrm>
        </p:spPr>
        <p:txBody>
          <a:bodyPr/>
          <a:lstStyle/>
          <a:p>
            <a:pPr eaLnBrk="1" hangingPunct="1"/>
            <a:r>
              <a:rPr lang="en-US" altLang="en-US"/>
              <a:t>Input and Output</a:t>
            </a:r>
          </a:p>
        </p:txBody>
      </p:sp>
      <p:sp>
        <p:nvSpPr>
          <p:cNvPr id="56323" name="Rectangle 3">
            <a:extLst>
              <a:ext uri="{FF2B5EF4-FFF2-40B4-BE49-F238E27FC236}">
                <a16:creationId xmlns:a16="http://schemas.microsoft.com/office/drawing/2014/main" id="{24A35127-C562-561D-F0C5-CD153244AFB2}"/>
              </a:ext>
            </a:extLst>
          </p:cNvPr>
          <p:cNvSpPr>
            <a:spLocks noGrp="1" noChangeArrowheads="1"/>
          </p:cNvSpPr>
          <p:nvPr>
            <p:ph type="body" idx="1"/>
          </p:nvPr>
        </p:nvSpPr>
        <p:spPr>
          <a:xfrm>
            <a:off x="806450" y="1233488"/>
            <a:ext cx="7321550" cy="4900612"/>
          </a:xfrm>
        </p:spPr>
        <p:txBody>
          <a:bodyPr/>
          <a:lstStyle/>
          <a:p>
            <a:r>
              <a:rPr lang="en-US" altLang="en-US"/>
              <a:t>The Linux device-oriented file system accesses disk storage through two caches:</a:t>
            </a:r>
          </a:p>
          <a:p>
            <a:pPr lvl="1"/>
            <a:r>
              <a:rPr lang="en-US" altLang="en-US"/>
              <a:t>Data is cached in the page cache, which is unified with the virtual memory system</a:t>
            </a:r>
          </a:p>
          <a:p>
            <a:pPr lvl="1"/>
            <a:r>
              <a:rPr lang="en-US" altLang="en-US"/>
              <a:t>Metadata is cached in the buffer cache, a separate cache indexed by the physical disk block</a:t>
            </a:r>
          </a:p>
          <a:p>
            <a:r>
              <a:rPr lang="en-US" altLang="en-US"/>
              <a:t>Linux splits all devices into three classes:</a:t>
            </a:r>
          </a:p>
          <a:p>
            <a:pPr lvl="1"/>
            <a:r>
              <a:rPr lang="en-US" altLang="en-US" b="1">
                <a:solidFill>
                  <a:srgbClr val="3366FF"/>
                </a:solidFill>
              </a:rPr>
              <a:t>block devices </a:t>
            </a:r>
            <a:r>
              <a:rPr lang="en-US" altLang="en-US"/>
              <a:t>allow random access to completely independent, fixed size blocks of data</a:t>
            </a:r>
          </a:p>
          <a:p>
            <a:pPr lvl="1"/>
            <a:r>
              <a:rPr lang="en-US" altLang="en-US" b="1">
                <a:solidFill>
                  <a:srgbClr val="3366FF"/>
                </a:solidFill>
              </a:rPr>
              <a:t>character devices </a:t>
            </a:r>
            <a:r>
              <a:rPr lang="en-US" altLang="en-US"/>
              <a:t>include most other devices; they don</a:t>
            </a:r>
            <a:r>
              <a:rPr lang="ja-JP" altLang="en-US"/>
              <a:t>’</a:t>
            </a:r>
            <a:r>
              <a:rPr lang="en-US" altLang="ja-JP"/>
              <a:t>t need to support the functionality of regular files</a:t>
            </a:r>
          </a:p>
          <a:p>
            <a:pPr lvl="1"/>
            <a:r>
              <a:rPr lang="en-US" altLang="en-US" b="1">
                <a:solidFill>
                  <a:srgbClr val="3366FF"/>
                </a:solidFill>
              </a:rPr>
              <a:t>network devices </a:t>
            </a:r>
            <a:r>
              <a:rPr lang="en-US" altLang="en-US"/>
              <a:t>are interfaced via the kernel</a:t>
            </a:r>
            <a:r>
              <a:rPr lang="ja-JP" altLang="en-US"/>
              <a:t>’</a:t>
            </a:r>
            <a:r>
              <a:rPr lang="en-US" altLang="ja-JP"/>
              <a:t>s networking subsystem</a:t>
            </a: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4C16329-B100-FA4F-3F84-75499D615B40}"/>
              </a:ext>
            </a:extLst>
          </p:cNvPr>
          <p:cNvSpPr>
            <a:spLocks noGrp="1" noChangeArrowheads="1"/>
          </p:cNvSpPr>
          <p:nvPr>
            <p:ph type="title"/>
          </p:nvPr>
        </p:nvSpPr>
        <p:spPr>
          <a:xfrm>
            <a:off x="457200" y="190500"/>
            <a:ext cx="8229600" cy="576263"/>
          </a:xfrm>
        </p:spPr>
        <p:txBody>
          <a:bodyPr/>
          <a:lstStyle/>
          <a:p>
            <a:pPr eaLnBrk="1" hangingPunct="1"/>
            <a:r>
              <a:rPr lang="en-US" altLang="en-US"/>
              <a:t>Block Devices</a:t>
            </a:r>
          </a:p>
        </p:txBody>
      </p:sp>
      <p:sp>
        <p:nvSpPr>
          <p:cNvPr id="57347" name="Rectangle 3">
            <a:extLst>
              <a:ext uri="{FF2B5EF4-FFF2-40B4-BE49-F238E27FC236}">
                <a16:creationId xmlns:a16="http://schemas.microsoft.com/office/drawing/2014/main" id="{3A53A494-EE1D-B173-583E-2B66CB9EC48B}"/>
              </a:ext>
            </a:extLst>
          </p:cNvPr>
          <p:cNvSpPr>
            <a:spLocks noGrp="1" noChangeArrowheads="1"/>
          </p:cNvSpPr>
          <p:nvPr>
            <p:ph type="body" idx="1"/>
          </p:nvPr>
        </p:nvSpPr>
        <p:spPr>
          <a:xfrm>
            <a:off x="879475" y="1117600"/>
            <a:ext cx="7392988" cy="4530725"/>
          </a:xfrm>
        </p:spPr>
        <p:txBody>
          <a:bodyPr/>
          <a:lstStyle/>
          <a:p>
            <a:r>
              <a:rPr lang="en-US" altLang="en-US"/>
              <a:t>Provide the main interface to all disk devices in a system</a:t>
            </a:r>
          </a:p>
          <a:p>
            <a:r>
              <a:rPr lang="en-US" altLang="en-US"/>
              <a:t>The block buffer cache serves two main purposes:</a:t>
            </a:r>
          </a:p>
          <a:p>
            <a:pPr lvl="1"/>
            <a:r>
              <a:rPr lang="en-US" altLang="en-US"/>
              <a:t>it acts as a pool of buffers for active I/O</a:t>
            </a:r>
          </a:p>
          <a:p>
            <a:pPr lvl="1"/>
            <a:r>
              <a:rPr lang="en-US" altLang="en-US"/>
              <a:t>it serves as a cache for completed I/O</a:t>
            </a:r>
          </a:p>
          <a:p>
            <a:r>
              <a:rPr lang="en-US" altLang="en-US"/>
              <a:t>The </a:t>
            </a:r>
            <a:r>
              <a:rPr lang="en-US" altLang="en-US" b="1">
                <a:solidFill>
                  <a:srgbClr val="3366FF"/>
                </a:solidFill>
              </a:rPr>
              <a:t>request manager </a:t>
            </a:r>
            <a:r>
              <a:rPr lang="en-US" altLang="en-US"/>
              <a:t>manages the reading and writing of buffer contents to and from a block device driver</a:t>
            </a:r>
          </a:p>
          <a:p>
            <a:r>
              <a:rPr lang="en-US" altLang="en-US"/>
              <a:t>Kernel 2.6 introduced </a:t>
            </a:r>
            <a:r>
              <a:rPr lang="en-US" altLang="en-US" b="1">
                <a:solidFill>
                  <a:srgbClr val="3366FF"/>
                </a:solidFill>
              </a:rPr>
              <a:t>Completely Fair Queueing </a:t>
            </a:r>
            <a:r>
              <a:rPr lang="en-US" altLang="en-US"/>
              <a:t>(</a:t>
            </a:r>
            <a:r>
              <a:rPr lang="en-US" altLang="en-US" b="1">
                <a:solidFill>
                  <a:srgbClr val="3366FF"/>
                </a:solidFill>
              </a:rPr>
              <a:t>CFQ</a:t>
            </a:r>
            <a:r>
              <a:rPr lang="en-US" altLang="en-US"/>
              <a:t>)</a:t>
            </a:r>
          </a:p>
          <a:p>
            <a:pPr lvl="1"/>
            <a:r>
              <a:rPr lang="en-US" altLang="en-US"/>
              <a:t>Now the default scheduler</a:t>
            </a:r>
          </a:p>
          <a:p>
            <a:pPr lvl="1"/>
            <a:r>
              <a:rPr lang="en-US" altLang="en-US"/>
              <a:t>Fundamentally different from elevator algorithms</a:t>
            </a:r>
          </a:p>
          <a:p>
            <a:pPr lvl="1"/>
            <a:r>
              <a:rPr lang="en-US" altLang="en-US"/>
              <a:t>Maintains set of lists, one for each process by default</a:t>
            </a:r>
          </a:p>
          <a:p>
            <a:pPr lvl="1"/>
            <a:r>
              <a:rPr lang="en-US" altLang="en-US"/>
              <a:t>Uses C-SCAN algorithm, with round robin between all outstanding I/O from all processes</a:t>
            </a:r>
          </a:p>
          <a:p>
            <a:pPr lvl="1"/>
            <a:r>
              <a:rPr lang="en-US" altLang="en-US"/>
              <a:t>Four blocks from each process put on at once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a:extLst>
              <a:ext uri="{FF2B5EF4-FFF2-40B4-BE49-F238E27FC236}">
                <a16:creationId xmlns:a16="http://schemas.microsoft.com/office/drawing/2014/main" id="{445B517F-BCA8-5194-4E47-56B464340905}"/>
              </a:ext>
            </a:extLst>
          </p:cNvPr>
          <p:cNvSpPr>
            <a:spLocks noGrp="1" noChangeArrowheads="1"/>
          </p:cNvSpPr>
          <p:nvPr>
            <p:ph type="title"/>
          </p:nvPr>
        </p:nvSpPr>
        <p:spPr>
          <a:xfrm>
            <a:off x="862013" y="176213"/>
            <a:ext cx="7839075" cy="576262"/>
          </a:xfrm>
        </p:spPr>
        <p:txBody>
          <a:bodyPr/>
          <a:lstStyle/>
          <a:p>
            <a:pPr eaLnBrk="1" hangingPunct="1"/>
            <a:r>
              <a:rPr lang="en-US" altLang="en-US"/>
              <a:t>Device-Driver Block Structure</a:t>
            </a:r>
          </a:p>
        </p:txBody>
      </p:sp>
      <p:pic>
        <p:nvPicPr>
          <p:cNvPr id="58371" name="Picture 1" descr="18_08.pdf">
            <a:extLst>
              <a:ext uri="{FF2B5EF4-FFF2-40B4-BE49-F238E27FC236}">
                <a16:creationId xmlns:a16="http://schemas.microsoft.com/office/drawing/2014/main" id="{8EEB659E-5576-EBD4-8BAF-A3A5E89EAC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9888" y="1333500"/>
            <a:ext cx="6100762"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C25B45B-CF5E-95E7-6315-2D08C80A611D}"/>
              </a:ext>
            </a:extLst>
          </p:cNvPr>
          <p:cNvSpPr>
            <a:spLocks noGrp="1" noChangeArrowheads="1"/>
          </p:cNvSpPr>
          <p:nvPr>
            <p:ph type="title"/>
          </p:nvPr>
        </p:nvSpPr>
        <p:spPr>
          <a:xfrm>
            <a:off x="457200" y="117475"/>
            <a:ext cx="8229600" cy="576263"/>
          </a:xfrm>
        </p:spPr>
        <p:txBody>
          <a:bodyPr/>
          <a:lstStyle/>
          <a:p>
            <a:pPr eaLnBrk="1" hangingPunct="1"/>
            <a:r>
              <a:rPr lang="en-US" altLang="en-US"/>
              <a:t>Character Devices</a:t>
            </a:r>
          </a:p>
        </p:txBody>
      </p:sp>
      <p:sp>
        <p:nvSpPr>
          <p:cNvPr id="59395" name="Rectangle 3">
            <a:extLst>
              <a:ext uri="{FF2B5EF4-FFF2-40B4-BE49-F238E27FC236}">
                <a16:creationId xmlns:a16="http://schemas.microsoft.com/office/drawing/2014/main" id="{4F7F3AAC-E833-4544-3D64-36F12983B7F4}"/>
              </a:ext>
            </a:extLst>
          </p:cNvPr>
          <p:cNvSpPr>
            <a:spLocks noGrp="1" noChangeArrowheads="1"/>
          </p:cNvSpPr>
          <p:nvPr>
            <p:ph type="body" idx="1"/>
          </p:nvPr>
        </p:nvSpPr>
        <p:spPr>
          <a:xfrm>
            <a:off x="849313" y="1044575"/>
            <a:ext cx="7104062" cy="4530725"/>
          </a:xfrm>
        </p:spPr>
        <p:txBody>
          <a:bodyPr/>
          <a:lstStyle/>
          <a:p>
            <a:r>
              <a:rPr lang="en-US" altLang="en-US"/>
              <a:t>A device driver which does not offer random access to fixed blocks of data</a:t>
            </a:r>
          </a:p>
          <a:p>
            <a:r>
              <a:rPr lang="en-US" altLang="en-US"/>
              <a:t>A character device driver must register a set of functions which implement the driver</a:t>
            </a:r>
            <a:r>
              <a:rPr lang="ja-JP" altLang="en-US"/>
              <a:t>’</a:t>
            </a:r>
            <a:r>
              <a:rPr lang="en-US" altLang="ja-JP"/>
              <a:t>s various file I/O operations</a:t>
            </a:r>
            <a:endParaRPr lang="en-US" altLang="en-US"/>
          </a:p>
          <a:p>
            <a:r>
              <a:rPr lang="en-US" altLang="en-US"/>
              <a:t>The kernel performs almost no preprocessing of a file read or write request to a character device, but simply passes on the request to the device</a:t>
            </a:r>
          </a:p>
          <a:p>
            <a:r>
              <a:rPr lang="en-US" altLang="en-US"/>
              <a:t>The main exception to this rule is the special subset of character device drivers which implement terminal devices, for which the kernel maintains a standard interface</a:t>
            </a:r>
          </a:p>
          <a:p>
            <a:endParaRPr lang="en-US" altLang="en-US"/>
          </a:p>
          <a:p>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512AB3E-BD43-37F6-A7E8-6531FA2510E5}"/>
              </a:ext>
            </a:extLst>
          </p:cNvPr>
          <p:cNvSpPr>
            <a:spLocks noGrp="1" noChangeArrowheads="1"/>
          </p:cNvSpPr>
          <p:nvPr>
            <p:ph type="title"/>
          </p:nvPr>
        </p:nvSpPr>
        <p:spPr>
          <a:xfrm>
            <a:off x="457200" y="161925"/>
            <a:ext cx="8229600" cy="576263"/>
          </a:xfrm>
        </p:spPr>
        <p:txBody>
          <a:bodyPr/>
          <a:lstStyle/>
          <a:p>
            <a:pPr eaLnBrk="1" hangingPunct="1"/>
            <a:r>
              <a:rPr lang="en-US" altLang="en-US"/>
              <a:t>Character Devices (Cont.)</a:t>
            </a:r>
          </a:p>
        </p:txBody>
      </p:sp>
      <p:sp>
        <p:nvSpPr>
          <p:cNvPr id="60419" name="Rectangle 3">
            <a:extLst>
              <a:ext uri="{FF2B5EF4-FFF2-40B4-BE49-F238E27FC236}">
                <a16:creationId xmlns:a16="http://schemas.microsoft.com/office/drawing/2014/main" id="{32FB9959-D91C-7F2A-ABD2-666112C833AB}"/>
              </a:ext>
            </a:extLst>
          </p:cNvPr>
          <p:cNvSpPr>
            <a:spLocks noGrp="1" noChangeArrowheads="1"/>
          </p:cNvSpPr>
          <p:nvPr>
            <p:ph type="body" idx="1"/>
          </p:nvPr>
        </p:nvSpPr>
        <p:spPr>
          <a:xfrm>
            <a:off x="820738" y="1103313"/>
            <a:ext cx="7205662" cy="4530725"/>
          </a:xfrm>
        </p:spPr>
        <p:txBody>
          <a:bodyPr/>
          <a:lstStyle/>
          <a:p>
            <a:r>
              <a:rPr lang="en-US" altLang="en-US" b="1">
                <a:solidFill>
                  <a:srgbClr val="3366FF"/>
                </a:solidFill>
              </a:rPr>
              <a:t>Line discipline </a:t>
            </a:r>
            <a:r>
              <a:rPr lang="en-US" altLang="en-US"/>
              <a:t>is an interpreter for the information from the terminal device</a:t>
            </a:r>
          </a:p>
          <a:p>
            <a:pPr lvl="1"/>
            <a:r>
              <a:rPr lang="en-US" altLang="en-US"/>
              <a:t>The most common line discipline is tty discipline, which glues the terminal’s data stream onto standard input and output streams of user’s running processes, allowing processes to communicate directly with the user’s terminal</a:t>
            </a:r>
          </a:p>
          <a:p>
            <a:pPr lvl="1"/>
            <a:r>
              <a:rPr lang="en-US" altLang="en-US"/>
              <a:t>Several processes may be running simultaneously, tty line discipline responsible for attaching and detaching terminal’s input and output from various processes connected to it as processes are suspended or awakened by user</a:t>
            </a:r>
          </a:p>
          <a:p>
            <a:pPr lvl="1"/>
            <a:r>
              <a:rPr lang="en-US" altLang="en-US"/>
              <a:t>Other line disciplines also are implemented have nothing to do with I/O to user process – i.e. PPP and SLIP networking protocols</a:t>
            </a:r>
          </a:p>
          <a:p>
            <a:endParaRPr lang="en-US" altLang="en-US"/>
          </a:p>
          <a:p>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F302FCD-D637-5B0D-EFE9-129092F0B549}"/>
              </a:ext>
            </a:extLst>
          </p:cNvPr>
          <p:cNvSpPr>
            <a:spLocks noGrp="1" noChangeArrowheads="1"/>
          </p:cNvSpPr>
          <p:nvPr>
            <p:ph type="title"/>
          </p:nvPr>
        </p:nvSpPr>
        <p:spPr>
          <a:xfrm>
            <a:off x="992188" y="117475"/>
            <a:ext cx="7694612" cy="576263"/>
          </a:xfrm>
        </p:spPr>
        <p:txBody>
          <a:bodyPr/>
          <a:lstStyle/>
          <a:p>
            <a:pPr eaLnBrk="1" hangingPunct="1"/>
            <a:r>
              <a:rPr lang="en-US" altLang="en-US"/>
              <a:t>Interprocess Communication</a:t>
            </a:r>
          </a:p>
        </p:txBody>
      </p:sp>
      <p:sp>
        <p:nvSpPr>
          <p:cNvPr id="61443" name="Rectangle 3">
            <a:extLst>
              <a:ext uri="{FF2B5EF4-FFF2-40B4-BE49-F238E27FC236}">
                <a16:creationId xmlns:a16="http://schemas.microsoft.com/office/drawing/2014/main" id="{53FBE57F-03CC-FD53-6067-6709435E8B2B}"/>
              </a:ext>
            </a:extLst>
          </p:cNvPr>
          <p:cNvSpPr>
            <a:spLocks noGrp="1" noChangeArrowheads="1"/>
          </p:cNvSpPr>
          <p:nvPr>
            <p:ph type="body" idx="1"/>
          </p:nvPr>
        </p:nvSpPr>
        <p:spPr>
          <a:xfrm>
            <a:off x="849313" y="1146175"/>
            <a:ext cx="7191375" cy="4530725"/>
          </a:xfrm>
        </p:spPr>
        <p:txBody>
          <a:bodyPr/>
          <a:lstStyle/>
          <a:p>
            <a:r>
              <a:rPr lang="en-US" altLang="en-US"/>
              <a:t>Like UNIX, Linux informs processes that an event has occurred via </a:t>
            </a:r>
            <a:r>
              <a:rPr lang="en-US" altLang="en-US" b="1">
                <a:solidFill>
                  <a:srgbClr val="3366FF"/>
                </a:solidFill>
              </a:rPr>
              <a:t>signals</a:t>
            </a:r>
            <a:endParaRPr lang="en-US" altLang="en-US"/>
          </a:p>
          <a:p>
            <a:r>
              <a:rPr lang="en-US" altLang="en-US"/>
              <a:t>There is a limited number of signals, and they cannot carry information:  Only the fact that a signal occurred is available to a process</a:t>
            </a:r>
          </a:p>
          <a:p>
            <a:r>
              <a:rPr lang="en-US" altLang="en-US"/>
              <a:t>The Linux kernel does not use signals to communicate with processes with are running in kernel mode, rather, communication within the kernel is accomplished via scheduling states and </a:t>
            </a:r>
            <a:r>
              <a:rPr lang="en-US" altLang="en-US" b="1">
                <a:latin typeface="Courier New" panose="02070309020205020404" pitchFamily="49" charset="0"/>
                <a:cs typeface="Courier New" panose="02070309020205020404" pitchFamily="49" charset="0"/>
              </a:rPr>
              <a:t>wait_queue</a:t>
            </a:r>
            <a:r>
              <a:rPr lang="en-US" altLang="en-US"/>
              <a:t> structures</a:t>
            </a:r>
          </a:p>
          <a:p>
            <a:r>
              <a:rPr lang="en-US" altLang="en-US"/>
              <a:t>Also implements System V Unix semaphores</a:t>
            </a:r>
          </a:p>
          <a:p>
            <a:pPr lvl="1"/>
            <a:r>
              <a:rPr lang="en-US" altLang="en-US"/>
              <a:t>Process can wait for a signal or a semaphore</a:t>
            </a:r>
          </a:p>
          <a:p>
            <a:pPr lvl="1"/>
            <a:r>
              <a:rPr lang="en-US" altLang="en-US"/>
              <a:t>Semaphores scale better</a:t>
            </a:r>
          </a:p>
          <a:p>
            <a:pPr lvl="1"/>
            <a:r>
              <a:rPr lang="en-US" altLang="en-US"/>
              <a:t>Operations on multiple semaphores can be atomic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7222D27-D782-D293-1597-7C55F0DCE1E2}"/>
              </a:ext>
            </a:extLst>
          </p:cNvPr>
          <p:cNvSpPr>
            <a:spLocks noGrp="1" noChangeArrowheads="1"/>
          </p:cNvSpPr>
          <p:nvPr>
            <p:ph type="title"/>
          </p:nvPr>
        </p:nvSpPr>
        <p:spPr>
          <a:xfrm>
            <a:off x="1249363" y="147638"/>
            <a:ext cx="7713662" cy="576262"/>
          </a:xfrm>
        </p:spPr>
        <p:txBody>
          <a:bodyPr/>
          <a:lstStyle/>
          <a:p>
            <a:pPr eaLnBrk="1" hangingPunct="1"/>
            <a:r>
              <a:rPr lang="en-US" altLang="en-US"/>
              <a:t>Passing Data Between Processes</a:t>
            </a:r>
          </a:p>
        </p:txBody>
      </p:sp>
      <p:sp>
        <p:nvSpPr>
          <p:cNvPr id="62467" name="Rectangle 3">
            <a:extLst>
              <a:ext uri="{FF2B5EF4-FFF2-40B4-BE49-F238E27FC236}">
                <a16:creationId xmlns:a16="http://schemas.microsoft.com/office/drawing/2014/main" id="{CBB9D424-5490-51A1-FF11-1716D791B33A}"/>
              </a:ext>
            </a:extLst>
          </p:cNvPr>
          <p:cNvSpPr>
            <a:spLocks noGrp="1" noChangeArrowheads="1"/>
          </p:cNvSpPr>
          <p:nvPr>
            <p:ph type="body" idx="1"/>
          </p:nvPr>
        </p:nvSpPr>
        <p:spPr>
          <a:xfrm>
            <a:off x="806450" y="1233488"/>
            <a:ext cx="6638925" cy="4530725"/>
          </a:xfrm>
        </p:spPr>
        <p:txBody>
          <a:bodyPr/>
          <a:lstStyle/>
          <a:p>
            <a:r>
              <a:rPr lang="en-US" altLang="en-US"/>
              <a:t>The </a:t>
            </a:r>
            <a:r>
              <a:rPr lang="en-US" altLang="en-US" b="1">
                <a:solidFill>
                  <a:srgbClr val="3366FF"/>
                </a:solidFill>
              </a:rPr>
              <a:t>pipe</a:t>
            </a:r>
            <a:r>
              <a:rPr lang="en-US" altLang="en-US"/>
              <a:t> mechanism allows a child process to inherit a communication channel to its parent, data written to one end of the pipe can be read a the other</a:t>
            </a:r>
          </a:p>
          <a:p>
            <a:r>
              <a:rPr lang="en-US" altLang="en-US"/>
              <a:t>Shared memory offers an extremely fast way of communicating; any data written by one process to a shared memory region can be read immediately by any other process that has mapped that region into its address space</a:t>
            </a:r>
          </a:p>
          <a:p>
            <a:r>
              <a:rPr lang="en-US" altLang="en-US"/>
              <a:t>To obtain synchronization, however, shared memory must be used in conjunction with another Interprocess-communication mechanism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0F7B46D-205A-390A-5824-E075760C6896}"/>
              </a:ext>
            </a:extLst>
          </p:cNvPr>
          <p:cNvSpPr>
            <a:spLocks noGrp="1" noChangeArrowheads="1"/>
          </p:cNvSpPr>
          <p:nvPr>
            <p:ph type="title"/>
          </p:nvPr>
        </p:nvSpPr>
        <p:spPr>
          <a:xfrm>
            <a:off x="457200" y="190500"/>
            <a:ext cx="8229600" cy="576263"/>
          </a:xfrm>
        </p:spPr>
        <p:txBody>
          <a:bodyPr/>
          <a:lstStyle/>
          <a:p>
            <a:pPr eaLnBrk="1" hangingPunct="1"/>
            <a:r>
              <a:rPr lang="en-US" altLang="en-US"/>
              <a:t>Linux 2.0</a:t>
            </a:r>
          </a:p>
        </p:txBody>
      </p:sp>
      <p:sp>
        <p:nvSpPr>
          <p:cNvPr id="8195" name="Rectangle 3">
            <a:extLst>
              <a:ext uri="{FF2B5EF4-FFF2-40B4-BE49-F238E27FC236}">
                <a16:creationId xmlns:a16="http://schemas.microsoft.com/office/drawing/2014/main" id="{5B134BF3-8C42-02CF-D0BB-81D8EB086CDE}"/>
              </a:ext>
            </a:extLst>
          </p:cNvPr>
          <p:cNvSpPr>
            <a:spLocks noGrp="1" noChangeArrowheads="1"/>
          </p:cNvSpPr>
          <p:nvPr>
            <p:ph type="body" idx="1"/>
          </p:nvPr>
        </p:nvSpPr>
        <p:spPr>
          <a:xfrm>
            <a:off x="846138" y="1116013"/>
            <a:ext cx="7324725" cy="5051425"/>
          </a:xfrm>
        </p:spPr>
        <p:txBody>
          <a:bodyPr/>
          <a:lstStyle/>
          <a:p>
            <a:pPr>
              <a:lnSpc>
                <a:spcPct val="90000"/>
              </a:lnSpc>
            </a:pPr>
            <a:r>
              <a:rPr lang="en-US" altLang="en-US"/>
              <a:t>Released in June 1996,  2.0 added two major new capabilities:</a:t>
            </a:r>
          </a:p>
          <a:p>
            <a:pPr lvl="1">
              <a:lnSpc>
                <a:spcPct val="90000"/>
              </a:lnSpc>
            </a:pPr>
            <a:r>
              <a:rPr lang="en-US" altLang="en-US" sz="1600"/>
              <a:t>Support for multiple architectures, including a fully 64-bit native Alpha port</a:t>
            </a:r>
          </a:p>
          <a:p>
            <a:pPr lvl="1">
              <a:lnSpc>
                <a:spcPct val="90000"/>
              </a:lnSpc>
            </a:pPr>
            <a:r>
              <a:rPr lang="en-US" altLang="en-US" sz="1600"/>
              <a:t>Support for multiprocessor architectures</a:t>
            </a:r>
            <a:endParaRPr lang="en-US" altLang="en-US" sz="800"/>
          </a:p>
          <a:p>
            <a:pPr>
              <a:lnSpc>
                <a:spcPct val="90000"/>
              </a:lnSpc>
            </a:pPr>
            <a:r>
              <a:rPr lang="en-US" altLang="en-US"/>
              <a:t>Other new features included:</a:t>
            </a:r>
          </a:p>
          <a:p>
            <a:pPr lvl="1">
              <a:lnSpc>
                <a:spcPct val="90000"/>
              </a:lnSpc>
            </a:pPr>
            <a:r>
              <a:rPr lang="en-US" altLang="en-US" sz="1600"/>
              <a:t>Improved memory-management code</a:t>
            </a:r>
          </a:p>
          <a:p>
            <a:pPr lvl="1">
              <a:lnSpc>
                <a:spcPct val="90000"/>
              </a:lnSpc>
            </a:pPr>
            <a:r>
              <a:rPr lang="en-US" altLang="en-US" sz="1600"/>
              <a:t>Improved TCP/IP performance</a:t>
            </a:r>
          </a:p>
          <a:p>
            <a:pPr lvl="1">
              <a:lnSpc>
                <a:spcPct val="90000"/>
              </a:lnSpc>
            </a:pPr>
            <a:r>
              <a:rPr lang="en-US" altLang="en-US" sz="1600"/>
              <a:t>Support for internal kernel threads, for handling dependencies between loadable modules, and for automatic loading of modules on demand</a:t>
            </a:r>
          </a:p>
          <a:p>
            <a:pPr lvl="1">
              <a:lnSpc>
                <a:spcPct val="90000"/>
              </a:lnSpc>
            </a:pPr>
            <a:r>
              <a:rPr lang="en-US" altLang="en-US" sz="1600"/>
              <a:t>Standardized configuration interface</a:t>
            </a:r>
            <a:endParaRPr lang="en-US" altLang="en-US" sz="800"/>
          </a:p>
          <a:p>
            <a:pPr>
              <a:lnSpc>
                <a:spcPct val="90000"/>
              </a:lnSpc>
            </a:pPr>
            <a:r>
              <a:rPr lang="en-US" altLang="en-US"/>
              <a:t>Available for Motorola 68000-series processors, Sun Sparc systems, and for PC and PowerMac systems</a:t>
            </a:r>
            <a:endParaRPr lang="en-US" altLang="en-US" sz="800"/>
          </a:p>
          <a:p>
            <a:pPr>
              <a:lnSpc>
                <a:spcPct val="90000"/>
              </a:lnSpc>
            </a:pPr>
            <a:r>
              <a:rPr lang="en-US" altLang="en-US"/>
              <a:t>2.4 and 2.6 increased SMP support, added journaling file system, preemptive kernel, 64-bit memory support</a:t>
            </a:r>
            <a:endParaRPr lang="en-US" altLang="en-US" sz="800"/>
          </a:p>
          <a:p>
            <a:pPr>
              <a:lnSpc>
                <a:spcPct val="90000"/>
              </a:lnSpc>
            </a:pPr>
            <a:r>
              <a:rPr lang="en-US" altLang="en-US"/>
              <a:t>3.0 released in 2011, 20</a:t>
            </a:r>
            <a:r>
              <a:rPr lang="en-US" altLang="en-US" baseline="30000"/>
              <a:t>th</a:t>
            </a:r>
            <a:r>
              <a:rPr lang="en-US" altLang="en-US"/>
              <a:t> anniversary of Linux, improved virtualization support, new page write-back facility, improved memory management, new Completely Fair Scheduler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5B128C2-C6E8-4ECA-3462-EF30B1C94F34}"/>
              </a:ext>
            </a:extLst>
          </p:cNvPr>
          <p:cNvSpPr>
            <a:spLocks noGrp="1" noChangeArrowheads="1"/>
          </p:cNvSpPr>
          <p:nvPr>
            <p:ph type="title"/>
          </p:nvPr>
        </p:nvSpPr>
        <p:spPr>
          <a:xfrm>
            <a:off x="779463" y="147638"/>
            <a:ext cx="7907337" cy="576262"/>
          </a:xfrm>
        </p:spPr>
        <p:txBody>
          <a:bodyPr/>
          <a:lstStyle/>
          <a:p>
            <a:pPr eaLnBrk="1" hangingPunct="1"/>
            <a:r>
              <a:rPr lang="en-US" altLang="en-US"/>
              <a:t>Network Structure</a:t>
            </a:r>
          </a:p>
        </p:txBody>
      </p:sp>
      <p:sp>
        <p:nvSpPr>
          <p:cNvPr id="63491" name="Rectangle 3">
            <a:extLst>
              <a:ext uri="{FF2B5EF4-FFF2-40B4-BE49-F238E27FC236}">
                <a16:creationId xmlns:a16="http://schemas.microsoft.com/office/drawing/2014/main" id="{2F028B03-1E5C-BCCF-C7BE-D653D4A04251}"/>
              </a:ext>
            </a:extLst>
          </p:cNvPr>
          <p:cNvSpPr>
            <a:spLocks noGrp="1" noChangeArrowheads="1"/>
          </p:cNvSpPr>
          <p:nvPr>
            <p:ph type="body" idx="1"/>
          </p:nvPr>
        </p:nvSpPr>
        <p:spPr>
          <a:xfrm>
            <a:off x="806450" y="1011238"/>
            <a:ext cx="7577138" cy="4752975"/>
          </a:xfrm>
        </p:spPr>
        <p:txBody>
          <a:bodyPr/>
          <a:lstStyle/>
          <a:p>
            <a:r>
              <a:rPr lang="en-US" altLang="en-US"/>
              <a:t>Networking is a key area of functionality for Linux</a:t>
            </a:r>
          </a:p>
          <a:p>
            <a:pPr lvl="1"/>
            <a:r>
              <a:rPr lang="en-US" altLang="en-US" sz="1600"/>
              <a:t>It supports the standard Internet protocols for UNIX to UNIX communications</a:t>
            </a:r>
          </a:p>
          <a:p>
            <a:pPr lvl="1"/>
            <a:r>
              <a:rPr lang="en-US" altLang="en-US" sz="1600"/>
              <a:t>It also implements protocols native to non-UNIX operating systems, in particular, protocols used on PC networks, such as Appletalk and IPX</a:t>
            </a:r>
          </a:p>
          <a:p>
            <a:r>
              <a:rPr lang="en-US" altLang="en-US"/>
              <a:t>Internally, networking in the Linux kernel is implemented by three layers of software:</a:t>
            </a:r>
          </a:p>
          <a:p>
            <a:pPr lvl="1"/>
            <a:r>
              <a:rPr lang="en-US" altLang="en-US" sz="1600"/>
              <a:t>The socket interface</a:t>
            </a:r>
          </a:p>
          <a:p>
            <a:pPr lvl="1"/>
            <a:r>
              <a:rPr lang="en-US" altLang="en-US" sz="1600"/>
              <a:t>Protocol drivers</a:t>
            </a:r>
          </a:p>
          <a:p>
            <a:pPr lvl="1"/>
            <a:r>
              <a:rPr lang="en-US" altLang="en-US" sz="1600"/>
              <a:t>Network device drivers</a:t>
            </a:r>
          </a:p>
          <a:p>
            <a:r>
              <a:rPr lang="en-US" altLang="en-US"/>
              <a:t>Most important set of protocols in the Linux networking system is the internet protocol suite</a:t>
            </a:r>
          </a:p>
          <a:p>
            <a:pPr lvl="1"/>
            <a:r>
              <a:rPr lang="en-US" altLang="en-US" sz="1600"/>
              <a:t>It implements routing between different hosts anywhere on the network</a:t>
            </a:r>
          </a:p>
          <a:p>
            <a:pPr lvl="1"/>
            <a:r>
              <a:rPr lang="en-US" altLang="en-US" sz="1600"/>
              <a:t>On top of the routing protocol are built the UDP, TCP and ICMP protocols</a:t>
            </a:r>
          </a:p>
          <a:p>
            <a:r>
              <a:rPr lang="en-US" altLang="en-US"/>
              <a:t>Packets also pass to </a:t>
            </a:r>
            <a:r>
              <a:rPr lang="en-US" altLang="en-US" b="1">
                <a:solidFill>
                  <a:srgbClr val="3366FF"/>
                </a:solidFill>
              </a:rPr>
              <a:t>firewall management </a:t>
            </a:r>
            <a:r>
              <a:rPr lang="en-US" altLang="en-US"/>
              <a:t>for filtering based on </a:t>
            </a:r>
            <a:r>
              <a:rPr lang="en-US" altLang="en-US" b="1">
                <a:solidFill>
                  <a:srgbClr val="3366FF"/>
                </a:solidFill>
              </a:rPr>
              <a:t>firewall chains </a:t>
            </a:r>
            <a:r>
              <a:rPr lang="en-US" altLang="en-US"/>
              <a:t>of rules</a:t>
            </a:r>
          </a:p>
          <a:p>
            <a:pPr lvl="1"/>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38C3697-6B61-4CA4-37D7-2DFFFE369CF3}"/>
              </a:ext>
            </a:extLst>
          </p:cNvPr>
          <p:cNvSpPr>
            <a:spLocks noGrp="1" noChangeArrowheads="1"/>
          </p:cNvSpPr>
          <p:nvPr>
            <p:ph type="title"/>
          </p:nvPr>
        </p:nvSpPr>
        <p:spPr>
          <a:xfrm>
            <a:off x="457200" y="103188"/>
            <a:ext cx="8229600" cy="576262"/>
          </a:xfrm>
        </p:spPr>
        <p:txBody>
          <a:bodyPr/>
          <a:lstStyle/>
          <a:p>
            <a:pPr eaLnBrk="1" hangingPunct="1"/>
            <a:r>
              <a:rPr lang="en-US" altLang="en-US"/>
              <a:t>Security</a:t>
            </a:r>
          </a:p>
        </p:txBody>
      </p:sp>
      <p:sp>
        <p:nvSpPr>
          <p:cNvPr id="64515" name="Rectangle 3">
            <a:extLst>
              <a:ext uri="{FF2B5EF4-FFF2-40B4-BE49-F238E27FC236}">
                <a16:creationId xmlns:a16="http://schemas.microsoft.com/office/drawing/2014/main" id="{82E1E8E0-B672-E22C-AF75-079C66E13A36}"/>
              </a:ext>
            </a:extLst>
          </p:cNvPr>
          <p:cNvSpPr>
            <a:spLocks noGrp="1" noChangeArrowheads="1"/>
          </p:cNvSpPr>
          <p:nvPr>
            <p:ph type="body" idx="1"/>
          </p:nvPr>
        </p:nvSpPr>
        <p:spPr>
          <a:xfrm>
            <a:off x="820738" y="1160463"/>
            <a:ext cx="6915150" cy="4530725"/>
          </a:xfrm>
        </p:spPr>
        <p:txBody>
          <a:bodyPr/>
          <a:lstStyle/>
          <a:p>
            <a:r>
              <a:rPr lang="en-US" altLang="en-US"/>
              <a:t>The </a:t>
            </a:r>
            <a:r>
              <a:rPr lang="en-US" altLang="en-US" b="1">
                <a:solidFill>
                  <a:srgbClr val="3366FF"/>
                </a:solidFill>
              </a:rPr>
              <a:t>pluggable authentication modules </a:t>
            </a:r>
            <a:r>
              <a:rPr lang="en-US" altLang="en-US" i="1"/>
              <a:t>(</a:t>
            </a:r>
            <a:r>
              <a:rPr lang="en-US" altLang="en-US" b="1">
                <a:solidFill>
                  <a:srgbClr val="3366FF"/>
                </a:solidFill>
              </a:rPr>
              <a:t>PAM</a:t>
            </a:r>
            <a:r>
              <a:rPr lang="en-US" altLang="en-US" i="1"/>
              <a:t>)</a:t>
            </a:r>
            <a:r>
              <a:rPr lang="en-US" altLang="en-US"/>
              <a:t> system is available under Linux</a:t>
            </a:r>
          </a:p>
          <a:p>
            <a:r>
              <a:rPr lang="en-US" altLang="en-US"/>
              <a:t>PAM is based on a shared library that can be used by any system component that needs to authenticate users</a:t>
            </a:r>
          </a:p>
          <a:p>
            <a:r>
              <a:rPr lang="en-US" altLang="en-US"/>
              <a:t>Access control under UNIX systems, including Linux, is performed through the use of unique numeric identifiers (</a:t>
            </a:r>
            <a:r>
              <a:rPr lang="en-US" altLang="en-US" b="1"/>
              <a:t>uid</a:t>
            </a:r>
            <a:r>
              <a:rPr lang="en-US" altLang="en-US"/>
              <a:t> and </a:t>
            </a:r>
            <a:r>
              <a:rPr lang="en-US" altLang="en-US" b="1"/>
              <a:t>gid</a:t>
            </a:r>
            <a:r>
              <a:rPr lang="en-US" altLang="en-US"/>
              <a:t>)</a:t>
            </a:r>
          </a:p>
          <a:p>
            <a:r>
              <a:rPr lang="en-US" altLang="en-US"/>
              <a:t>Access control is performed by assigning objects a </a:t>
            </a:r>
            <a:r>
              <a:rPr lang="en-US" altLang="en-US" i="1"/>
              <a:t>protections mask</a:t>
            </a:r>
            <a:r>
              <a:rPr lang="en-US" altLang="en-US"/>
              <a:t>, which specifies which access modes—read, write, or execute—are to be granted to processes with owner, group, or world access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3D25E51-CAA9-1E33-CFB4-78CA0FF03D68}"/>
              </a:ext>
            </a:extLst>
          </p:cNvPr>
          <p:cNvSpPr>
            <a:spLocks noGrp="1" noChangeArrowheads="1"/>
          </p:cNvSpPr>
          <p:nvPr>
            <p:ph type="title"/>
          </p:nvPr>
        </p:nvSpPr>
        <p:spPr>
          <a:xfrm>
            <a:off x="457200" y="147638"/>
            <a:ext cx="8229600" cy="576262"/>
          </a:xfrm>
        </p:spPr>
        <p:txBody>
          <a:bodyPr/>
          <a:lstStyle/>
          <a:p>
            <a:pPr eaLnBrk="1" hangingPunct="1"/>
            <a:r>
              <a:rPr lang="en-US" altLang="en-US"/>
              <a:t>Security (Cont.)</a:t>
            </a:r>
          </a:p>
        </p:txBody>
      </p:sp>
      <p:sp>
        <p:nvSpPr>
          <p:cNvPr id="65539" name="Rectangle 3">
            <a:extLst>
              <a:ext uri="{FF2B5EF4-FFF2-40B4-BE49-F238E27FC236}">
                <a16:creationId xmlns:a16="http://schemas.microsoft.com/office/drawing/2014/main" id="{AB6A963C-CF03-CE62-801A-8B94C2E7A440}"/>
              </a:ext>
            </a:extLst>
          </p:cNvPr>
          <p:cNvSpPr>
            <a:spLocks noGrp="1" noChangeArrowheads="1"/>
          </p:cNvSpPr>
          <p:nvPr>
            <p:ph type="body" idx="1"/>
          </p:nvPr>
        </p:nvSpPr>
        <p:spPr>
          <a:xfrm>
            <a:off x="865188" y="1160463"/>
            <a:ext cx="7016750" cy="4530725"/>
          </a:xfrm>
        </p:spPr>
        <p:txBody>
          <a:bodyPr/>
          <a:lstStyle/>
          <a:p>
            <a:r>
              <a:rPr lang="en-US" altLang="en-US"/>
              <a:t>Linux augments the standard UNIX </a:t>
            </a:r>
            <a:r>
              <a:rPr lang="en-US" altLang="en-US" b="1">
                <a:solidFill>
                  <a:srgbClr val="3366FF"/>
                </a:solidFill>
              </a:rPr>
              <a:t>setuid</a:t>
            </a:r>
            <a:r>
              <a:rPr lang="en-US" altLang="en-US">
                <a:solidFill>
                  <a:srgbClr val="3366FF"/>
                </a:solidFill>
              </a:rPr>
              <a:t> </a:t>
            </a:r>
            <a:r>
              <a:rPr lang="en-US" altLang="en-US"/>
              <a:t>mechanism in two ways:</a:t>
            </a:r>
          </a:p>
          <a:p>
            <a:pPr lvl="1"/>
            <a:r>
              <a:rPr lang="en-US" altLang="en-US"/>
              <a:t>It implements the POSIX specification</a:t>
            </a:r>
            <a:r>
              <a:rPr lang="ja-JP" altLang="en-US"/>
              <a:t>’</a:t>
            </a:r>
            <a:r>
              <a:rPr lang="en-US" altLang="ja-JP"/>
              <a:t>s saved </a:t>
            </a:r>
            <a:r>
              <a:rPr lang="en-US" altLang="ja-JP" b="1" i="1"/>
              <a:t>user-id</a:t>
            </a:r>
            <a:r>
              <a:rPr lang="en-US" altLang="ja-JP" b="1"/>
              <a:t> </a:t>
            </a:r>
            <a:r>
              <a:rPr lang="en-US" altLang="ja-JP"/>
              <a:t>mechanism, which allows a process to repeatedly drop and reacquire its effective uid</a:t>
            </a:r>
          </a:p>
          <a:p>
            <a:pPr lvl="1"/>
            <a:r>
              <a:rPr lang="en-US" altLang="en-US"/>
              <a:t>It has added a process characteristic that grants just a subset of the rights of the effective uid</a:t>
            </a:r>
          </a:p>
          <a:p>
            <a:r>
              <a:rPr lang="en-US" altLang="en-US"/>
              <a:t>Linux provides another mechanism that allows a client to selectively pass access to a single file to some server process without granting it any other privileges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13EA7E4-546C-4941-4578-77C20858A39C}"/>
              </a:ext>
            </a:extLst>
          </p:cNvPr>
          <p:cNvSpPr>
            <a:spLocks noGrp="1" noChangeArrowheads="1"/>
          </p:cNvSpPr>
          <p:nvPr>
            <p:ph type="ctrTitle"/>
          </p:nvPr>
        </p:nvSpPr>
        <p:spPr/>
        <p:txBody>
          <a:bodyPr/>
          <a:lstStyle/>
          <a:p>
            <a:pPr eaLnBrk="1" hangingPunct="1"/>
            <a:r>
              <a:rPr lang="en-US" altLang="en-US"/>
              <a:t>End of Chapter 18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4349424-539D-9586-D991-5771A129FF05}"/>
              </a:ext>
            </a:extLst>
          </p:cNvPr>
          <p:cNvSpPr>
            <a:spLocks noGrp="1" noChangeArrowheads="1"/>
          </p:cNvSpPr>
          <p:nvPr>
            <p:ph type="title"/>
          </p:nvPr>
        </p:nvSpPr>
        <p:spPr>
          <a:xfrm>
            <a:off x="457200" y="190500"/>
            <a:ext cx="8229600" cy="576263"/>
          </a:xfrm>
        </p:spPr>
        <p:txBody>
          <a:bodyPr/>
          <a:lstStyle/>
          <a:p>
            <a:pPr eaLnBrk="1" hangingPunct="1"/>
            <a:r>
              <a:rPr lang="en-US" altLang="en-US"/>
              <a:t>The Linux System</a:t>
            </a:r>
          </a:p>
        </p:txBody>
      </p:sp>
      <p:sp>
        <p:nvSpPr>
          <p:cNvPr id="9219" name="Rectangle 3">
            <a:extLst>
              <a:ext uri="{FF2B5EF4-FFF2-40B4-BE49-F238E27FC236}">
                <a16:creationId xmlns:a16="http://schemas.microsoft.com/office/drawing/2014/main" id="{1E4D6E3B-9722-A9AD-AA57-7604C178ED83}"/>
              </a:ext>
            </a:extLst>
          </p:cNvPr>
          <p:cNvSpPr>
            <a:spLocks noGrp="1" noChangeArrowheads="1"/>
          </p:cNvSpPr>
          <p:nvPr>
            <p:ph type="body" idx="1"/>
          </p:nvPr>
        </p:nvSpPr>
        <p:spPr>
          <a:xfrm>
            <a:off x="846138" y="1011238"/>
            <a:ext cx="7253287" cy="5127625"/>
          </a:xfrm>
        </p:spPr>
        <p:txBody>
          <a:bodyPr/>
          <a:lstStyle/>
          <a:p>
            <a:r>
              <a:rPr lang="en-US" altLang="en-US"/>
              <a:t>Linux uses many tools developed as part of Berkeley</a:t>
            </a:r>
            <a:r>
              <a:rPr lang="ja-JP" altLang="en-US"/>
              <a:t>’</a:t>
            </a:r>
            <a:r>
              <a:rPr lang="en-US" altLang="ja-JP"/>
              <a:t>s BSD operating system, MIT</a:t>
            </a:r>
            <a:r>
              <a:rPr lang="ja-JP" altLang="en-US"/>
              <a:t>’</a:t>
            </a:r>
            <a:r>
              <a:rPr lang="en-US" altLang="ja-JP"/>
              <a:t>s X  Window System, and the Free Software Foundation's GNU project</a:t>
            </a:r>
            <a:endParaRPr lang="en-US" altLang="en-US" sz="800"/>
          </a:p>
          <a:p>
            <a:r>
              <a:rPr lang="en-US" altLang="en-US"/>
              <a:t>The main system libraries were started by the GNU project, with improvements provided by the Linux community</a:t>
            </a:r>
            <a:endParaRPr lang="en-US" altLang="en-US" sz="800"/>
          </a:p>
          <a:p>
            <a:r>
              <a:rPr lang="en-US" altLang="en-US"/>
              <a:t>Linux networking-administration tools were derived from 4.3BSD code; recent BSD derivatives such as Free BSD have borrowed code from Linux in return</a:t>
            </a:r>
            <a:endParaRPr lang="en-US" altLang="en-US" sz="800"/>
          </a:p>
          <a:p>
            <a:r>
              <a:rPr lang="en-US" altLang="en-US"/>
              <a:t>The Linux system is maintained by a loose network of developers collaborating over the Internet, with a small number of public ftp sites acting as de facto standard repositories</a:t>
            </a:r>
            <a:endParaRPr lang="en-US" altLang="en-US" sz="800"/>
          </a:p>
          <a:p>
            <a:r>
              <a:rPr lang="en-US" altLang="en-US" b="1"/>
              <a:t>File System Hierarchy Standard </a:t>
            </a:r>
            <a:r>
              <a:rPr lang="en-US" altLang="en-US"/>
              <a:t>document maintained by the Linux community to ensure compatibility across the various system components</a:t>
            </a:r>
          </a:p>
          <a:p>
            <a:pPr lvl="1"/>
            <a:r>
              <a:rPr lang="en-US" altLang="en-US" sz="1600"/>
              <a:t>Specifies overall layout of a standard Linux file system, determines under which directory names configuration files, libraries, system binaries, and run-time data files should be stored </a:t>
            </a:r>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E5EEE67-DE0C-0425-7ACF-683476532062}"/>
              </a:ext>
            </a:extLst>
          </p:cNvPr>
          <p:cNvSpPr>
            <a:spLocks noGrp="1" noChangeArrowheads="1"/>
          </p:cNvSpPr>
          <p:nvPr>
            <p:ph type="title"/>
          </p:nvPr>
        </p:nvSpPr>
        <p:spPr>
          <a:xfrm>
            <a:off x="457200" y="219075"/>
            <a:ext cx="8229600" cy="576263"/>
          </a:xfrm>
        </p:spPr>
        <p:txBody>
          <a:bodyPr/>
          <a:lstStyle/>
          <a:p>
            <a:pPr eaLnBrk="1" hangingPunct="1"/>
            <a:r>
              <a:rPr lang="en-US" altLang="en-US"/>
              <a:t>Linux Distributions</a:t>
            </a:r>
          </a:p>
        </p:txBody>
      </p:sp>
      <p:sp>
        <p:nvSpPr>
          <p:cNvPr id="10243" name="Rectangle 3">
            <a:extLst>
              <a:ext uri="{FF2B5EF4-FFF2-40B4-BE49-F238E27FC236}">
                <a16:creationId xmlns:a16="http://schemas.microsoft.com/office/drawing/2014/main" id="{BB03AC42-191C-7C1A-461D-A8DD5328E08A}"/>
              </a:ext>
            </a:extLst>
          </p:cNvPr>
          <p:cNvSpPr>
            <a:spLocks noGrp="1" noChangeArrowheads="1"/>
          </p:cNvSpPr>
          <p:nvPr>
            <p:ph type="body" idx="1"/>
          </p:nvPr>
        </p:nvSpPr>
        <p:spPr>
          <a:xfrm>
            <a:off x="846138" y="1141413"/>
            <a:ext cx="6948487" cy="4902200"/>
          </a:xfrm>
        </p:spPr>
        <p:txBody>
          <a:bodyPr/>
          <a:lstStyle/>
          <a:p>
            <a:r>
              <a:rPr lang="en-US" altLang="en-US"/>
              <a:t>Standard, precompiled sets of packages, or </a:t>
            </a:r>
            <a:r>
              <a:rPr lang="en-US" altLang="en-US" b="1">
                <a:solidFill>
                  <a:srgbClr val="3366FF"/>
                </a:solidFill>
              </a:rPr>
              <a:t>distributions</a:t>
            </a:r>
            <a:r>
              <a:rPr lang="en-US" altLang="en-US"/>
              <a:t>, include the basic Linux system, system installation and management utilities, and ready-to-install packages of common UNIX tools</a:t>
            </a:r>
          </a:p>
          <a:p>
            <a:r>
              <a:rPr lang="en-US" altLang="en-US"/>
              <a:t>The first distributions managed these packages by simply providing a means of unpacking all the files into the appropriate places; modern distributions include advanced package management</a:t>
            </a:r>
          </a:p>
          <a:p>
            <a:r>
              <a:rPr lang="en-US" altLang="en-US"/>
              <a:t>Early distributions included SLS and Slackware </a:t>
            </a:r>
          </a:p>
          <a:p>
            <a:pPr lvl="1"/>
            <a:r>
              <a:rPr lang="en-US" altLang="en-US" b="1">
                <a:solidFill>
                  <a:srgbClr val="3366FF"/>
                </a:solidFill>
              </a:rPr>
              <a:t>Red Hat</a:t>
            </a:r>
            <a:r>
              <a:rPr lang="en-US" altLang="en-US">
                <a:solidFill>
                  <a:srgbClr val="3366FF"/>
                </a:solidFill>
              </a:rPr>
              <a:t> </a:t>
            </a:r>
            <a:r>
              <a:rPr lang="en-US" altLang="en-US"/>
              <a:t>and</a:t>
            </a:r>
            <a:r>
              <a:rPr lang="en-US" altLang="en-US" b="1"/>
              <a:t> </a:t>
            </a:r>
            <a:r>
              <a:rPr lang="en-US" altLang="en-US" b="1">
                <a:solidFill>
                  <a:srgbClr val="3366FF"/>
                </a:solidFill>
              </a:rPr>
              <a:t>Debian</a:t>
            </a:r>
            <a:r>
              <a:rPr lang="en-US" altLang="en-US"/>
              <a:t> are popular distributions from commercial and noncommercial sources, respectively, others include </a:t>
            </a:r>
            <a:r>
              <a:rPr lang="en-US" altLang="en-US" b="1">
                <a:solidFill>
                  <a:srgbClr val="3366FF"/>
                </a:solidFill>
              </a:rPr>
              <a:t>Canonical</a:t>
            </a:r>
            <a:r>
              <a:rPr lang="en-US" altLang="en-US"/>
              <a:t> and </a:t>
            </a:r>
            <a:r>
              <a:rPr lang="en-US" altLang="en-US" b="1">
                <a:solidFill>
                  <a:srgbClr val="3366FF"/>
                </a:solidFill>
              </a:rPr>
              <a:t>SuSE</a:t>
            </a:r>
          </a:p>
          <a:p>
            <a:r>
              <a:rPr lang="en-US" altLang="en-US"/>
              <a:t>The RPM Package file format permits compatibility among the various Linux distributions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607143B-EC59-97C0-AC6C-FD4E3CE35249}"/>
              </a:ext>
            </a:extLst>
          </p:cNvPr>
          <p:cNvSpPr>
            <a:spLocks noGrp="1" noChangeArrowheads="1"/>
          </p:cNvSpPr>
          <p:nvPr>
            <p:ph type="title"/>
          </p:nvPr>
        </p:nvSpPr>
        <p:spPr>
          <a:xfrm>
            <a:off x="457200" y="176213"/>
            <a:ext cx="8229600" cy="576262"/>
          </a:xfrm>
        </p:spPr>
        <p:txBody>
          <a:bodyPr/>
          <a:lstStyle/>
          <a:p>
            <a:pPr eaLnBrk="1" hangingPunct="1"/>
            <a:r>
              <a:rPr lang="en-US" altLang="en-US"/>
              <a:t>Linux Licensing</a:t>
            </a:r>
          </a:p>
        </p:txBody>
      </p:sp>
      <p:sp>
        <p:nvSpPr>
          <p:cNvPr id="11267" name="Rectangle 3">
            <a:extLst>
              <a:ext uri="{FF2B5EF4-FFF2-40B4-BE49-F238E27FC236}">
                <a16:creationId xmlns:a16="http://schemas.microsoft.com/office/drawing/2014/main" id="{6C568776-35AC-6421-78D2-DD1538A72A29}"/>
              </a:ext>
            </a:extLst>
          </p:cNvPr>
          <p:cNvSpPr>
            <a:spLocks noGrp="1" noChangeArrowheads="1"/>
          </p:cNvSpPr>
          <p:nvPr>
            <p:ph type="body" idx="1"/>
          </p:nvPr>
        </p:nvSpPr>
        <p:spPr>
          <a:xfrm>
            <a:off x="846138" y="1169988"/>
            <a:ext cx="6846887" cy="4483100"/>
          </a:xfrm>
        </p:spPr>
        <p:txBody>
          <a:bodyPr/>
          <a:lstStyle/>
          <a:p>
            <a:r>
              <a:rPr lang="en-US" altLang="en-US"/>
              <a:t>The Linux kernel is distributed under the GNU General Public License (GPL), the terms of which are set out by the Free Software Foundation</a:t>
            </a:r>
          </a:p>
          <a:p>
            <a:pPr lvl="1"/>
            <a:r>
              <a:rPr lang="en-US" altLang="en-US"/>
              <a:t>Not </a:t>
            </a:r>
            <a:r>
              <a:rPr lang="en-US" altLang="en-US" b="1">
                <a:solidFill>
                  <a:srgbClr val="3366FF"/>
                </a:solidFill>
              </a:rPr>
              <a:t>public domain</a:t>
            </a:r>
            <a:r>
              <a:rPr lang="en-US" altLang="en-US"/>
              <a:t>, in that not all rights are waived</a:t>
            </a:r>
          </a:p>
          <a:p>
            <a:r>
              <a:rPr lang="en-US" altLang="en-US"/>
              <a:t>Anyone using Linux, or creating their own derivative of Linux, may not make the derived product proprietary; software released under the GPL may not be redistributed as a binary-only product</a:t>
            </a:r>
          </a:p>
          <a:p>
            <a:pPr lvl="1"/>
            <a:r>
              <a:rPr lang="en-US" altLang="en-US"/>
              <a:t>Can sell distributions, but must offer the source code too</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9934</TotalTime>
  <Words>5183</Words>
  <Application>Microsoft Office PowerPoint</Application>
  <PresentationFormat>On-screen Show (4:3)</PresentationFormat>
  <Paragraphs>447</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os-8</vt:lpstr>
      <vt:lpstr>Chapter 18:   The Linux System</vt:lpstr>
      <vt:lpstr>Chapter 18:  The Linux System</vt:lpstr>
      <vt:lpstr>Objectives</vt:lpstr>
      <vt:lpstr>History</vt:lpstr>
      <vt:lpstr>The Linux Kernel</vt:lpstr>
      <vt:lpstr>Linux 2.0</vt:lpstr>
      <vt:lpstr>The Linux System</vt:lpstr>
      <vt:lpstr>Linux Distributions</vt:lpstr>
      <vt:lpstr>Linux Licensing</vt:lpstr>
      <vt:lpstr>Design Principles</vt:lpstr>
      <vt:lpstr>Components of a Linux System</vt:lpstr>
      <vt:lpstr>Components of a Linux System</vt:lpstr>
      <vt:lpstr>Components of a Linux System (Cont.)</vt:lpstr>
      <vt:lpstr>Kernel Modules</vt:lpstr>
      <vt:lpstr>Module Management</vt:lpstr>
      <vt:lpstr>Driver Registration</vt:lpstr>
      <vt:lpstr>Conflict Resolution</vt:lpstr>
      <vt:lpstr>Process Management</vt:lpstr>
      <vt:lpstr>Process Identity</vt:lpstr>
      <vt:lpstr>Process Environment</vt:lpstr>
      <vt:lpstr>Process Context</vt:lpstr>
      <vt:lpstr>Process Context (Cont.)</vt:lpstr>
      <vt:lpstr>Processes and Threads</vt:lpstr>
      <vt:lpstr>Scheduling</vt:lpstr>
      <vt:lpstr>CFS</vt:lpstr>
      <vt:lpstr>CFS (Cont.)</vt:lpstr>
      <vt:lpstr>Kernel Synchronization</vt:lpstr>
      <vt:lpstr>Kernel Synchronization (Cont.)</vt:lpstr>
      <vt:lpstr>Kernel Synchronization (Cont.)</vt:lpstr>
      <vt:lpstr>Interrupt Protection Levels</vt:lpstr>
      <vt:lpstr>Symmetric Multiprocessing</vt:lpstr>
      <vt:lpstr>Memory Management</vt:lpstr>
      <vt:lpstr>Managing Physical Memory</vt:lpstr>
      <vt:lpstr>Managing Physical Memory (Cont.)</vt:lpstr>
      <vt:lpstr>Splitting of Memory in a Buddy Heap</vt:lpstr>
      <vt:lpstr>Slab Allocator in Linux</vt:lpstr>
      <vt:lpstr>Virtual Memory</vt:lpstr>
      <vt:lpstr>Virtual Memory (Cont.)</vt:lpstr>
      <vt:lpstr>Virtual Memory (Cont.)</vt:lpstr>
      <vt:lpstr>Swapping and Paging</vt:lpstr>
      <vt:lpstr>Kernel Virtual Memory</vt:lpstr>
      <vt:lpstr>Executing and Loading User Programs</vt:lpstr>
      <vt:lpstr>Memory Layout for ELF Programs</vt:lpstr>
      <vt:lpstr>Static and Dynamic Linking</vt:lpstr>
      <vt:lpstr>Static and Dynamic Linking (Cont.)</vt:lpstr>
      <vt:lpstr>File Systems</vt:lpstr>
      <vt:lpstr>File Systems (Cont.)</vt:lpstr>
      <vt:lpstr>The Linux ext3 File System</vt:lpstr>
      <vt:lpstr>The Linux ext3 File System (Cont.)</vt:lpstr>
      <vt:lpstr>Ext2fs Block-Allocation Policies</vt:lpstr>
      <vt:lpstr>Journaling</vt:lpstr>
      <vt:lpstr>The Linux Proc File System</vt:lpstr>
      <vt:lpstr>Input and Output</vt:lpstr>
      <vt:lpstr>Block Devices</vt:lpstr>
      <vt:lpstr>Device-Driver Block Structure</vt:lpstr>
      <vt:lpstr>Character Devices</vt:lpstr>
      <vt:lpstr>Character Devices (Cont.)</vt:lpstr>
      <vt:lpstr>Interprocess Communication</vt:lpstr>
      <vt:lpstr>Passing Data Between Processes</vt:lpstr>
      <vt:lpstr>Network Structure</vt:lpstr>
      <vt:lpstr>Security</vt:lpstr>
      <vt:lpstr>Security (Cont.)</vt:lpstr>
      <vt:lpstr>End of Chapter 18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Manish Shrivastava</cp:lastModifiedBy>
  <cp:revision>185</cp:revision>
  <cp:lastPrinted>2013-09-10T17:57:57Z</cp:lastPrinted>
  <dcterms:created xsi:type="dcterms:W3CDTF">2011-01-13T23:43:38Z</dcterms:created>
  <dcterms:modified xsi:type="dcterms:W3CDTF">2022-09-28T02:59:54Z</dcterms:modified>
</cp:coreProperties>
</file>