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MultiLabel structured SVM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Sheet1!$F$8:$F$9</c:f>
              <c:strCache>
                <c:ptCount val="2"/>
                <c:pt idx="1">
                  <c:v>Independent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Sheet1!$E$10:$E$12</c:f>
              <c:strCache>
                <c:ptCount val="3"/>
                <c:pt idx="0">
                  <c:v>Sentences - Doc2Vec</c:v>
                </c:pt>
                <c:pt idx="1">
                  <c:v>Phrases - Doc2Vec</c:v>
                </c:pt>
                <c:pt idx="2">
                  <c:v>Segmented Sentences - Doc2vec</c:v>
                </c:pt>
              </c:strCache>
            </c:strRef>
          </c:cat>
          <c:val>
            <c:numRef>
              <c:f>Sheet1!$F$10:$F$12</c:f>
              <c:numCache>
                <c:formatCode>General</c:formatCode>
                <c:ptCount val="3"/>
                <c:pt idx="0">
                  <c:v>0.15909100000000001</c:v>
                </c:pt>
                <c:pt idx="1">
                  <c:v>0.146977</c:v>
                </c:pt>
                <c:pt idx="2">
                  <c:v>0.14882300000000001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9-4C33-B547-DB37129B2D16}"/>
            </c:ext>
          </c:extLst>
        </c:ser>
        <c:ser>
          <c:idx val="1"/>
          <c:order val="1"/>
          <c:tx>
            <c:strRef>
              <c:f>Sheet1!$G$8:$G$9</c:f>
              <c:strCache>
                <c:ptCount val="2"/>
                <c:pt idx="1">
                  <c:v>Full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Sheet1!$E$10:$E$12</c:f>
              <c:strCache>
                <c:ptCount val="3"/>
                <c:pt idx="0">
                  <c:v>Sentences - Doc2Vec</c:v>
                </c:pt>
                <c:pt idx="1">
                  <c:v>Phrases - Doc2Vec</c:v>
                </c:pt>
                <c:pt idx="2">
                  <c:v>Segmented Sentences - Doc2vec</c:v>
                </c:pt>
              </c:strCache>
            </c:strRef>
          </c:cat>
          <c:val>
            <c:numRef>
              <c:f>Sheet1!$G$10:$G$12</c:f>
              <c:numCache>
                <c:formatCode>General</c:formatCode>
                <c:ptCount val="3"/>
                <c:pt idx="0">
                  <c:v>0.16098499999999999</c:v>
                </c:pt>
                <c:pt idx="1">
                  <c:v>0.160853</c:v>
                </c:pt>
                <c:pt idx="2">
                  <c:v>0.16007399999999999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9-4C33-B547-DB37129B2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0564144"/>
        <c:axId val="620564472"/>
      </c:barChart>
      <c:catAx>
        <c:axId val="62056414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564472"/>
        <c:crosses val="autoZero"/>
        <c:auto val="1"/>
        <c:lblAlgn val="ctr"/>
        <c:lblOffset val="100"/>
        <c:noMultiLvlLbl val="0"/>
      </c:catAx>
      <c:valAx>
        <c:axId val="62056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Hamming Loss</a:t>
                </a:r>
              </a:p>
            </c:rich>
          </c:tx>
          <c:layout>
            <c:manualLayout>
              <c:xMode val="edge"/>
              <c:yMode val="edge"/>
              <c:x val="1.9591379361145172E-2"/>
              <c:y val="0.14305672123501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56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="1" i="0" baseline="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/>
          <a:lstStyle/>
          <a:p>
            <a:r>
              <a:rPr lang="en-US" dirty="0" smtClean="0"/>
              <a:t>Problem statement -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Problem Statement </a:t>
            </a:r>
            <a:r>
              <a:rPr lang="en-US" b="1" dirty="0"/>
              <a:t>– </a:t>
            </a:r>
            <a:r>
              <a:rPr lang="en-US" b="1" dirty="0" smtClean="0"/>
              <a:t>Simultaneously automate </a:t>
            </a:r>
            <a:r>
              <a:rPr lang="en-US" b="1" dirty="0"/>
              <a:t>labeling of posts + label-post summarization using </a:t>
            </a:r>
            <a:r>
              <a:rPr lang="en-US" b="1" dirty="0" smtClean="0"/>
              <a:t>supervised learning.</a:t>
            </a:r>
          </a:p>
          <a:p>
            <a:endParaRPr lang="en-US" b="1" dirty="0" smtClean="0"/>
          </a:p>
          <a:p>
            <a:r>
              <a:rPr lang="en-US" b="1" dirty="0" smtClean="0"/>
              <a:t>Target - to </a:t>
            </a:r>
            <a:r>
              <a:rPr lang="en-US" b="1" dirty="0"/>
              <a:t>get labels of crisis event </a:t>
            </a:r>
            <a:r>
              <a:rPr lang="en-US" b="1" dirty="0" smtClean="0"/>
              <a:t>period posts + summary of posts for each label in those time periods.</a:t>
            </a:r>
          </a:p>
          <a:p>
            <a:endParaRPr lang="en-US" b="1" dirty="0"/>
          </a:p>
          <a:p>
            <a:r>
              <a:rPr lang="en-US" b="1" dirty="0" smtClean="0"/>
              <a:t>Plan is to manually extract several crisis event periods and solve this problem for those events separately and evaluate the labeling + qualitatively evaluate the summary of the events.</a:t>
            </a:r>
          </a:p>
          <a:p>
            <a:endParaRPr lang="en-US" b="1" dirty="0"/>
          </a:p>
          <a:p>
            <a:r>
              <a:rPr lang="en-US" b="1" dirty="0" smtClean="0"/>
              <a:t>Detecting crisis event periods can be left for future work if needed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564" y="697654"/>
            <a:ext cx="7766936" cy="678300"/>
          </a:xfrm>
        </p:spPr>
        <p:txBody>
          <a:bodyPr/>
          <a:lstStyle/>
          <a:p>
            <a:pPr algn="l"/>
            <a:r>
              <a:rPr lang="en-US" dirty="0" smtClean="0"/>
              <a:t>Feature vector 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864981"/>
            <a:ext cx="7811104" cy="458807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Corpus</a:t>
            </a:r>
            <a:r>
              <a:rPr lang="en-US" dirty="0" smtClean="0"/>
              <a:t> – posts of 5 forums – 34, 40, 69, 84, 101.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Used the </a:t>
            </a:r>
            <a:r>
              <a:rPr lang="en-US" b="1" dirty="0" smtClean="0"/>
              <a:t>doc2vec</a:t>
            </a:r>
            <a:r>
              <a:rPr lang="en-US" dirty="0" smtClean="0"/>
              <a:t> model to extract feature vectors of posts(documents) on the corpus (training data for the model).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4 feature vector models </a:t>
            </a:r>
            <a:r>
              <a:rPr lang="en-US" dirty="0" smtClean="0"/>
              <a:t>– doc2vec vectors of (1) entire posts (no preprocessing) (2) Phrases (bottom up merging) of posts (</a:t>
            </a:r>
            <a:r>
              <a:rPr lang="en-US" dirty="0" err="1" smtClean="0"/>
              <a:t>stopword</a:t>
            </a:r>
            <a:r>
              <a:rPr lang="en-US" dirty="0" smtClean="0"/>
              <a:t> removal and </a:t>
            </a:r>
            <a:r>
              <a:rPr lang="en-US" dirty="0" err="1" smtClean="0"/>
              <a:t>tfidf</a:t>
            </a:r>
            <a:r>
              <a:rPr lang="en-US" dirty="0" smtClean="0"/>
              <a:t> weighted) (3) Segmented sentences – Dynamic programming top down approach 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Parameters</a:t>
            </a:r>
            <a:r>
              <a:rPr lang="en-US" dirty="0" smtClean="0"/>
              <a:t> – (1) Dimension of feature space in doc2vec (=50 for each instance for now) (2) Phrase significance.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To read and improve – (1) Segment sentences of posts (2) Sentiment features – as separate for weighting posts or coupled with doc2vec (3) </a:t>
            </a:r>
            <a:r>
              <a:rPr lang="en-US" b="1" dirty="0" err="1" smtClean="0">
                <a:solidFill>
                  <a:schemeClr val="tx1"/>
                </a:solidFill>
              </a:rPr>
              <a:t>Stylometry</a:t>
            </a:r>
            <a:r>
              <a:rPr lang="en-US" b="1" dirty="0" smtClean="0">
                <a:solidFill>
                  <a:schemeClr val="tx1"/>
                </a:solidFill>
              </a:rPr>
              <a:t> based features – Jana mam’s suggestions – need to look into it !!!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1486"/>
          </a:xfrm>
        </p:spPr>
        <p:txBody>
          <a:bodyPr/>
          <a:lstStyle/>
          <a:p>
            <a:r>
              <a:rPr lang="en-US" dirty="0" smtClean="0"/>
              <a:t>Structured SVM – </a:t>
            </a:r>
            <a:r>
              <a:rPr lang="en-US" dirty="0" err="1" smtClean="0"/>
              <a:t>Multilabel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6"/>
            <a:ext cx="8596668" cy="5024844"/>
          </a:xfrm>
        </p:spPr>
        <p:txBody>
          <a:bodyPr/>
          <a:lstStyle/>
          <a:p>
            <a:r>
              <a:rPr lang="en-US" dirty="0" smtClean="0"/>
              <a:t>Objective function of structured SVM: the loss function is the same as SVM with modified constraints.</a:t>
            </a:r>
          </a:p>
          <a:p>
            <a:r>
              <a:rPr lang="en-US" dirty="0" smtClean="0"/>
              <a:t>Except there is a mapping function     which relates the input and output spaces: for multi label outputs the number of possibilities is </a:t>
            </a:r>
            <a:r>
              <a:rPr lang="en-US" b="1" dirty="0" smtClean="0"/>
              <a:t>2</a:t>
            </a:r>
            <a:r>
              <a:rPr lang="en-US" b="1" baseline="30000" dirty="0" smtClean="0"/>
              <a:t>^l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b="1" dirty="0" smtClean="0"/>
              <a:t>l</a:t>
            </a:r>
            <a:r>
              <a:rPr lang="en-US" dirty="0" smtClean="0"/>
              <a:t> is the label space. So it structures each instance label output to a different dimension based on the input. Objective to maximize margin or minimize the inverse.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Loss function for </a:t>
            </a:r>
            <a:r>
              <a:rPr lang="en-US" dirty="0" err="1" smtClean="0"/>
              <a:t>multilabel</a:t>
            </a:r>
            <a:r>
              <a:rPr lang="en-US" dirty="0" smtClean="0"/>
              <a:t> classification evaluation – Hamming Loss defined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60" y="3517073"/>
            <a:ext cx="4333015" cy="1183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15" y="2221143"/>
            <a:ext cx="169143" cy="17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1" y="5814954"/>
            <a:ext cx="5273474" cy="4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52744"/>
              </p:ext>
            </p:extLst>
          </p:nvPr>
        </p:nvGraphicFramePr>
        <p:xfrm>
          <a:off x="1921328" y="1312272"/>
          <a:ext cx="6482443" cy="3207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1510332" y="384524"/>
            <a:ext cx="6893439" cy="782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 smtClean="0"/>
              <a:t>Some initial experiments - 90 : 10 train-test split</a:t>
            </a:r>
            <a:endParaRPr lang="en-US" sz="3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974" y="4767944"/>
            <a:ext cx="8596668" cy="10711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Independent model – every instance label output is considered separately and mapped to that instance input</a:t>
            </a:r>
          </a:p>
          <a:p>
            <a:r>
              <a:rPr lang="en-US" dirty="0" smtClean="0"/>
              <a:t>Full Model – Instance labels are connected using the Chow-Liu graphical model – apparently it seems most people experiment both with structured SVMs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Structured SVM –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5589"/>
            <a:ext cx="8596668" cy="4920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Structured SVMs (widely used for multi label classification) are mostly used for annotating regions in images with tags – similar to our concept of “annotating” sentences in posts with the label categories to get multiple labels for a sentence.</a:t>
            </a:r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the </a:t>
            </a:r>
            <a:r>
              <a:rPr lang="en-US" dirty="0" smtClean="0"/>
              <a:t>formulation and optimization in </a:t>
            </a:r>
            <a:r>
              <a:rPr lang="en-US" b="1" i="1" dirty="0"/>
              <a:t>“Correlative Multi-Label Multi-Instance Image </a:t>
            </a:r>
            <a:r>
              <a:rPr lang="en-US" b="1" i="1" dirty="0" smtClean="0"/>
              <a:t>Annotation” </a:t>
            </a:r>
            <a:r>
              <a:rPr lang="en-US" dirty="0" smtClean="0"/>
              <a:t>– segment the post into sentences – one vector encodes the sentence level features </a:t>
            </a:r>
            <a:r>
              <a:rPr lang="en-US" b="1" dirty="0" smtClean="0"/>
              <a:t>{</a:t>
            </a:r>
            <a:r>
              <a:rPr lang="en-US" b="1" dirty="0" err="1" smtClean="0"/>
              <a:t>h_s</a:t>
            </a:r>
            <a:r>
              <a:rPr lang="en-US" b="1" dirty="0" smtClean="0"/>
              <a:t>}</a:t>
            </a:r>
            <a:r>
              <a:rPr lang="en-US" dirty="0" smtClean="0"/>
              <a:t> and another vector encodes the post level features </a:t>
            </a:r>
            <a:r>
              <a:rPr lang="en-US" b="1" dirty="0" smtClean="0"/>
              <a:t>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dirty="0" smtClean="0"/>
              <a:t>Objective function – </a:t>
            </a:r>
            <a:r>
              <a:rPr lang="en-US" i="1" dirty="0" smtClean="0"/>
              <a:t>SVM hinge loss + the losses with the likelihood estimation</a:t>
            </a:r>
          </a:p>
          <a:p>
            <a:endParaRPr lang="en-US" i="1" dirty="0" smtClean="0"/>
          </a:p>
          <a:p>
            <a:r>
              <a:rPr lang="en-US" b="1" i="1" dirty="0" smtClean="0"/>
              <a:t>Inference:                                                              [y = output labels]</a:t>
            </a:r>
          </a:p>
          <a:p>
            <a:endParaRPr lang="en-US" b="1" i="1" dirty="0" smtClean="0"/>
          </a:p>
          <a:p>
            <a:r>
              <a:rPr lang="en-US" i="1" dirty="0" smtClean="0"/>
              <a:t>Will take me some time to derive equations for parameter inference and implement it </a:t>
            </a:r>
            <a:r>
              <a:rPr lang="en-US" i="1" dirty="0" smtClean="0"/>
              <a:t>– </a:t>
            </a:r>
            <a:r>
              <a:rPr lang="en-US" b="1" i="1" dirty="0" smtClean="0"/>
              <a:t>challenge is to leverage it to unlabeled posts to infer labels </a:t>
            </a:r>
            <a:r>
              <a:rPr lang="en-US" i="1" dirty="0" smtClean="0"/>
              <a:t>!!!</a:t>
            </a:r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17" y="5039361"/>
            <a:ext cx="3350857" cy="2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1.6873"/>
  <p:tag name="ORIGINALWIDTH" val="1837.27"/>
  <p:tag name="LATEXADDIN" val="\documentclass{article}&#10;\usepackage{amsmath}&#10;\pagestyle{empty}&#10;\begin{document}&#10;&#10;&#10;$min \frac{1}{2} ||w||^2 + \frac{C}{N}_{i=1}^N \xi_i$,\\&#10;$\xi_i  \geq 0$ $\forall i$, \\&#10;$\langle w, \delta \Psi_i(y) \rangle$ $\geq 1 - \frac{\xi_i}{\Delta (y_i, y}$, $\forall, y \neq y_i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3.23961"/>
  <p:tag name="LATEXADDIN" val="\documentclass{article}&#10;\usepackage{amsmath}&#10;\pagestyle{empty}&#10;\begin{document}&#10;&#10;&#10;$\Psi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2037.495"/>
  <p:tag name="LATEXADDIN" val="\documentclass{article}&#10;\usepackage{amsmath}&#10;\pagestyle{empty}&#10;\begin{document}&#10;&#10;$HM$ = $\frac{1}{\#instances} \sum_{i=1}^{\# labels} \frac{XOR(x_i, y_i)}{\# labels} $ 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649.044"/>
  <p:tag name="LATEXADDIN" val="\documentclass{article}&#10;\usepackage{amsmath}&#10;\pagestyle{empty}&#10;\DeclareMathOperator*{\argmaxA}{arg\,max} % Jan Hlavacek&#10;\begin{document}&#10;&#10;$(y, h) = \argmaxA_{y, {h}} f(I, y, P, {h})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525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Problem statement - brief</vt:lpstr>
      <vt:lpstr>Feature vector spaces</vt:lpstr>
      <vt:lpstr>Structured SVM – Multilabel classification</vt:lpstr>
      <vt:lpstr>PowerPoint Presentation</vt:lpstr>
      <vt:lpstr>Latent Structured SVM – objective function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vector spaces</dc:title>
  <dc:creator>Soumajyoti Sarkar (Student)</dc:creator>
  <cp:lastModifiedBy>Soumajyoti Sarkar (Student)</cp:lastModifiedBy>
  <cp:revision>42</cp:revision>
  <dcterms:created xsi:type="dcterms:W3CDTF">2017-03-01T10:26:31Z</dcterms:created>
  <dcterms:modified xsi:type="dcterms:W3CDTF">2017-03-01T18:09:20Z</dcterms:modified>
</cp:coreProperties>
</file>