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7C8-9AFC-4F28-A741-B171589D3C31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07BA-A60A-4DD6-8D0C-8DEBC07271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8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7C8-9AFC-4F28-A741-B171589D3C31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07BA-A60A-4DD6-8D0C-8DEBC072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6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7C8-9AFC-4F28-A741-B171589D3C31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07BA-A60A-4DD6-8D0C-8DEBC072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7C8-9AFC-4F28-A741-B171589D3C31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07BA-A60A-4DD6-8D0C-8DEBC072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7C8-9AFC-4F28-A741-B171589D3C31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07BA-A60A-4DD6-8D0C-8DEBC07271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7C8-9AFC-4F28-A741-B171589D3C31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07BA-A60A-4DD6-8D0C-8DEBC072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7C8-9AFC-4F28-A741-B171589D3C31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07BA-A60A-4DD6-8D0C-8DEBC072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9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7C8-9AFC-4F28-A741-B171589D3C31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07BA-A60A-4DD6-8D0C-8DEBC072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5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7C8-9AFC-4F28-A741-B171589D3C31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07BA-A60A-4DD6-8D0C-8DEBC072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1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2E87C8-9AFC-4F28-A741-B171589D3C31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5407BA-A60A-4DD6-8D0C-8DEBC072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5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E87C8-9AFC-4F28-A741-B171589D3C31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407BA-A60A-4DD6-8D0C-8DEBC0727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6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2E87C8-9AFC-4F28-A741-B171589D3C31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5407BA-A60A-4DD6-8D0C-8DEBC07271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20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9352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Darkweb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3371" y="2133600"/>
            <a:ext cx="9161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missing attributes first: global IDs across forums not available, so user-forum analysis not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 thread-posts-replies data available for forums ? Currently only </a:t>
            </a:r>
            <a:r>
              <a:rPr lang="en-US" b="1" dirty="0" err="1" smtClean="0"/>
              <a:t>postsID</a:t>
            </a:r>
            <a:r>
              <a:rPr lang="en-US" dirty="0" smtClean="0"/>
              <a:t> is available which is unique for every post.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user network from the API is created based on common topics across users – in my scenario, I have a feeling that it is not a good way to consider a social network based on such links – it is neither a human friend network nor a diffusion network (thread-replies).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API returns duplicated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questions about forum structure – is there a way to filter posts by topics, also are there any ratings associated with threads/posts to denote important ones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089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Extracted 300k messages filtered by scraped date between August and Nov 2016 using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Removed duplicated results – 192K posts.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Total users – 5887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</a:t>
            </a:r>
            <a:r>
              <a:rPr lang="en-US" b="1" dirty="0" smtClean="0"/>
              <a:t>ana </a:t>
            </a:r>
            <a:r>
              <a:rPr lang="en-US" b="1" dirty="0" smtClean="0"/>
              <a:t>mam’s important forums – 40, 48, 54, 84, 89, 125 </a:t>
            </a:r>
            <a:r>
              <a:rPr lang="en-US" dirty="0" smtClean="0"/>
              <a:t>– except 54 and 84, had few posts for other forums in the current data – currently looks like no provision to extract data based on specific forums.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70" y="3013058"/>
            <a:ext cx="6988146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260" y="679270"/>
            <a:ext cx="9436746" cy="655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Posting trend – User posts count by month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2" y="3874208"/>
            <a:ext cx="3774550" cy="18848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779" y="1816990"/>
            <a:ext cx="3727269" cy="1861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46" y="3874208"/>
            <a:ext cx="3727269" cy="1861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3" y="1882844"/>
            <a:ext cx="3727269" cy="1861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46" y="1816990"/>
            <a:ext cx="3727269" cy="1861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42" y="3678198"/>
            <a:ext cx="3727269" cy="186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7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259" y="679270"/>
            <a:ext cx="9576083" cy="655454"/>
          </a:xfrm>
        </p:spPr>
        <p:txBody>
          <a:bodyPr>
            <a:normAutofit fontScale="90000"/>
          </a:bodyPr>
          <a:lstStyle/>
          <a:p>
            <a:r>
              <a:rPr lang="en-US" dirty="0"/>
              <a:t>User posts count vs User age (days</a:t>
            </a:r>
            <a:r>
              <a:rPr lang="en-US" dirty="0" smtClean="0"/>
              <a:t>) – 1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63593" cy="42973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80" y="3800485"/>
            <a:ext cx="3541256" cy="17683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98" y="1776656"/>
            <a:ext cx="3541256" cy="17683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89" y="3731407"/>
            <a:ext cx="3541256" cy="17683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80" y="1845734"/>
            <a:ext cx="3541256" cy="17683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389" y="1821730"/>
            <a:ext cx="3541256" cy="17683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98" y="3707403"/>
            <a:ext cx="3541256" cy="17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260" y="679270"/>
            <a:ext cx="9436746" cy="655454"/>
          </a:xfrm>
        </p:spPr>
        <p:txBody>
          <a:bodyPr>
            <a:normAutofit fontScale="90000"/>
          </a:bodyPr>
          <a:lstStyle/>
          <a:p>
            <a:r>
              <a:rPr lang="en-US" dirty="0"/>
              <a:t>User </a:t>
            </a:r>
            <a:r>
              <a:rPr lang="en-US" dirty="0" smtClean="0"/>
              <a:t>growth by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90" y="3897650"/>
            <a:ext cx="3460201" cy="17278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281" y="1819034"/>
            <a:ext cx="3771624" cy="1883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51" y="3956594"/>
            <a:ext cx="3433310" cy="1714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1874496"/>
            <a:ext cx="3282177" cy="1638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344" y="1831974"/>
            <a:ext cx="3719800" cy="1857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61" y="3897650"/>
            <a:ext cx="3518263" cy="17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260" y="679270"/>
            <a:ext cx="7947580" cy="942204"/>
          </a:xfrm>
        </p:spPr>
        <p:txBody>
          <a:bodyPr>
            <a:normAutofit/>
          </a:bodyPr>
          <a:lstStyle/>
          <a:p>
            <a:r>
              <a:rPr lang="en-US" dirty="0" smtClean="0"/>
              <a:t>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84526" cy="43896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Created network based on posts grouped by 3 consecutive months – edges created between users if they posted on same day – undirected network !!!!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Nodal degrees follow the posts dynamics – because the network resembles posts trend !!!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317" y="2972943"/>
            <a:ext cx="2995749" cy="15602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94" y="2972943"/>
            <a:ext cx="2995749" cy="156028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55" y="2972943"/>
            <a:ext cx="2995749" cy="15602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13" y="4604140"/>
            <a:ext cx="2995749" cy="15602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06" y="4675051"/>
            <a:ext cx="2995749" cy="156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260" y="679270"/>
            <a:ext cx="7947580" cy="942204"/>
          </a:xfrm>
        </p:spPr>
        <p:txBody>
          <a:bodyPr>
            <a:normAutofit/>
          </a:bodyPr>
          <a:lstStyle/>
          <a:p>
            <a:r>
              <a:rPr lang="en-US" dirty="0" smtClean="0"/>
              <a:t>Some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84526" cy="43896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Did not proceed with network analysis – the network model does not look right – I feel we need the replies / friends network to do some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 have been quite some work on two aspects with regards to online forums: </a:t>
            </a:r>
            <a:r>
              <a:rPr lang="en-US" b="1" i="1" u="sng" dirty="0" smtClean="0"/>
              <a:t>(</a:t>
            </a:r>
            <a:r>
              <a:rPr lang="en-US" b="1" i="1" u="sng" dirty="0" err="1" smtClean="0"/>
              <a:t>i</a:t>
            </a:r>
            <a:r>
              <a:rPr lang="en-US" b="1" i="1" u="sng" dirty="0" smtClean="0"/>
              <a:t>) </a:t>
            </a:r>
            <a:r>
              <a:rPr lang="en-US" dirty="0" smtClean="0"/>
              <a:t>user role /clustering across forums using ego-n/w or reply n/</a:t>
            </a:r>
            <a:r>
              <a:rPr lang="en-US" dirty="0" err="1" smtClean="0"/>
              <a:t>ws</a:t>
            </a:r>
            <a:r>
              <a:rPr lang="en-US" dirty="0" smtClean="0"/>
              <a:t>  </a:t>
            </a:r>
            <a:r>
              <a:rPr lang="en-US" b="1" i="1" u="sng" dirty="0" smtClean="0"/>
              <a:t>(ii) </a:t>
            </a:r>
            <a:r>
              <a:rPr lang="en-US" dirty="0" smtClean="0"/>
              <a:t>topic influence across forums.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Need to understand the </a:t>
            </a:r>
            <a:r>
              <a:rPr lang="en-US" b="1" dirty="0" smtClean="0"/>
              <a:t>user-forum-marketplace</a:t>
            </a:r>
            <a:r>
              <a:rPr lang="en-US" dirty="0" smtClean="0"/>
              <a:t> heterogeneous network as it looks like not much has been done with heterogeneous networks in online forums specially in the </a:t>
            </a:r>
            <a:r>
              <a:rPr lang="en-US" dirty="0" err="1" smtClean="0"/>
              <a:t>darkweb</a:t>
            </a:r>
            <a:r>
              <a:rPr lang="en-US" dirty="0" smtClean="0"/>
              <a:t> domain.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260" y="679270"/>
            <a:ext cx="7947580" cy="942204"/>
          </a:xfrm>
        </p:spPr>
        <p:txBody>
          <a:bodyPr>
            <a:normAutofit/>
          </a:bodyPr>
          <a:lstStyle/>
          <a:p>
            <a:r>
              <a:rPr lang="en-US" dirty="0" smtClean="0"/>
              <a:t>Some papers I followed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946" y="1921754"/>
            <a:ext cx="9751937" cy="36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8" y="1271917"/>
            <a:ext cx="10844200" cy="228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367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Darkweb analysis</vt:lpstr>
      <vt:lpstr>Data Stats</vt:lpstr>
      <vt:lpstr>Posting trend – User posts count by month</vt:lpstr>
      <vt:lpstr>User posts count vs User age (days) – 1 year</vt:lpstr>
      <vt:lpstr>User growth by time</vt:lpstr>
      <vt:lpstr>Network analysis</vt:lpstr>
      <vt:lpstr>Some observations</vt:lpstr>
      <vt:lpstr>Some papers I followed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Darkweb analysis</dc:title>
  <dc:creator>Soumajyoti Sarkar (Student)</dc:creator>
  <cp:lastModifiedBy>Soumajyoti Sarkar (Student)</cp:lastModifiedBy>
  <cp:revision>17</cp:revision>
  <dcterms:created xsi:type="dcterms:W3CDTF">2016-12-28T16:16:45Z</dcterms:created>
  <dcterms:modified xsi:type="dcterms:W3CDTF">2016-12-30T02:45:06Z</dcterms:modified>
</cp:coreProperties>
</file>