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8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0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72" y="748157"/>
            <a:ext cx="6981662" cy="46233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Topic modeling – Forum Posts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7" y="1954792"/>
            <a:ext cx="7306491" cy="364848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753394" y="1280160"/>
            <a:ext cx="0" cy="905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22274" y="2873345"/>
            <a:ext cx="0" cy="905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46274" y="2503231"/>
            <a:ext cx="0" cy="905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60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Topic modeling – Forum Posts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Forum 41</dc:title>
  <dc:creator>Soumajyoti Sarkar (Student)</dc:creator>
  <cp:lastModifiedBy>Soumajyoti Sarkar (Student)</cp:lastModifiedBy>
  <cp:revision>13</cp:revision>
  <dcterms:created xsi:type="dcterms:W3CDTF">2017-01-03T23:02:28Z</dcterms:created>
  <dcterms:modified xsi:type="dcterms:W3CDTF">2017-01-25T20:06:36Z</dcterms:modified>
</cp:coreProperties>
</file>