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3395-6C47-4E4E-B069-427DCB32784C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CDB-5027-48CA-A993-41345F4203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68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3395-6C47-4E4E-B069-427DCB32784C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CDB-5027-48CA-A993-41345F42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7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3395-6C47-4E4E-B069-427DCB32784C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CDB-5027-48CA-A993-41345F42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2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3395-6C47-4E4E-B069-427DCB32784C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CDB-5027-48CA-A993-41345F42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5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3395-6C47-4E4E-B069-427DCB32784C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CDB-5027-48CA-A993-41345F4203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41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3395-6C47-4E4E-B069-427DCB32784C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CDB-5027-48CA-A993-41345F42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9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3395-6C47-4E4E-B069-427DCB32784C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CDB-5027-48CA-A993-41345F42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6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3395-6C47-4E4E-B069-427DCB32784C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CDB-5027-48CA-A993-41345F42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5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3395-6C47-4E4E-B069-427DCB32784C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CDB-5027-48CA-A993-41345F42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4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DB73395-6C47-4E4E-B069-427DCB32784C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22FCDB-5027-48CA-A993-41345F42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0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3395-6C47-4E4E-B069-427DCB32784C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CDB-5027-48CA-A993-41345F42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B73395-6C47-4E4E-B069-427DCB32784C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22FCDB-5027-48CA-A993-41345F42039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20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772" y="748157"/>
            <a:ext cx="6981662" cy="46233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Topic modeling – Forum Posts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193" y="1846263"/>
            <a:ext cx="8055939" cy="4022725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937" y="1954792"/>
            <a:ext cx="7306491" cy="364848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753394" y="1280160"/>
            <a:ext cx="0" cy="9056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222274" y="2873345"/>
            <a:ext cx="0" cy="9056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746274" y="2503231"/>
            <a:ext cx="0" cy="9056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4354" y="1180446"/>
            <a:ext cx="47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100036" y="2418971"/>
            <a:ext cx="47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80494" y="2098905"/>
            <a:ext cx="47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329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83" y="1030288"/>
            <a:ext cx="4572000" cy="22830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52126"/>
            <a:ext cx="4572000" cy="22830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133" y="3645365"/>
            <a:ext cx="4572000" cy="22830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58025" y="516788"/>
            <a:ext cx="9927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B</a:t>
            </a:r>
            <a:endParaRPr lang="en-US" sz="3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41294" y="530764"/>
            <a:ext cx="9927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A</a:t>
            </a:r>
            <a:endParaRPr lang="en-US" sz="3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64331" y="3116490"/>
            <a:ext cx="9927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</a:t>
            </a:r>
            <a:endParaRPr lang="en-US" sz="3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846423" y="3840480"/>
            <a:ext cx="35792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Num</a:t>
            </a:r>
            <a:r>
              <a:rPr lang="en-US" dirty="0" smtClean="0"/>
              <a:t> Topics: 20</a:t>
            </a:r>
          </a:p>
          <a:p>
            <a:r>
              <a:rPr lang="en-US" dirty="0" err="1" smtClean="0"/>
              <a:t>Num</a:t>
            </a:r>
            <a:r>
              <a:rPr lang="en-US" dirty="0" smtClean="0"/>
              <a:t> phrases/Words in each topic: 20</a:t>
            </a:r>
          </a:p>
          <a:p>
            <a:r>
              <a:rPr lang="en-US" dirty="0" smtClean="0"/>
              <a:t>Some pruning done based on frequency in entire forum although can be improved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70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0" y="148044"/>
            <a:ext cx="2166257" cy="2166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516" y="148043"/>
            <a:ext cx="2166258" cy="21662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817" y="148043"/>
            <a:ext cx="2166258" cy="21662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515" y="2455817"/>
            <a:ext cx="2168436" cy="21684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0" y="2455817"/>
            <a:ext cx="2168436" cy="21684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818" y="2455818"/>
            <a:ext cx="2168436" cy="21684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817" y="4765769"/>
            <a:ext cx="2166258" cy="20704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515" y="4775568"/>
            <a:ext cx="2166259" cy="20606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648" y="4765769"/>
            <a:ext cx="2072639" cy="207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6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– dos / Some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There is provision to improve this dynamic topic modeling technique using existing research models on time based topic transition.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Role of users ignored here – can jointly model user role and topic role </a:t>
            </a:r>
          </a:p>
          <a:p>
            <a:r>
              <a:rPr lang="en-US" b="1" i="1" dirty="0" smtClean="0"/>
              <a:t>“</a:t>
            </a:r>
            <a:r>
              <a:rPr lang="en-US" b="1" i="1" dirty="0" err="1" smtClean="0"/>
              <a:t>CQARank</a:t>
            </a:r>
            <a:r>
              <a:rPr lang="en-US" b="1" i="1" dirty="0"/>
              <a:t>: Jointly Model Topics and Expertise </a:t>
            </a:r>
            <a:r>
              <a:rPr lang="en-US" b="1" i="1" dirty="0" smtClean="0"/>
              <a:t>in Community </a:t>
            </a:r>
            <a:r>
              <a:rPr lang="en-US" b="1" i="1" dirty="0"/>
              <a:t>Question </a:t>
            </a:r>
            <a:r>
              <a:rPr lang="en-US" b="1" i="1" dirty="0" smtClean="0"/>
              <a:t>Answering ” </a:t>
            </a:r>
            <a:r>
              <a:rPr lang="en-US" dirty="0" smtClean="0"/>
              <a:t>– this paper does some relevant stuff.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Or, can look at Forum-LDA models - need to think about this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9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277</TotalTime>
  <Words>113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Wingdings</vt:lpstr>
      <vt:lpstr>Retrospect</vt:lpstr>
      <vt:lpstr>Topic modeling – Forum Posts</vt:lpstr>
      <vt:lpstr>PowerPoint Presentation</vt:lpstr>
      <vt:lpstr>PowerPoint Presentation</vt:lpstr>
      <vt:lpstr>To – dos / Some thoughts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Forum 41</dc:title>
  <dc:creator>Soumajyoti Sarkar (Student)</dc:creator>
  <cp:lastModifiedBy>Soumajyoti Sarkar (Student)</cp:lastModifiedBy>
  <cp:revision>22</cp:revision>
  <dcterms:created xsi:type="dcterms:W3CDTF">2017-01-03T23:02:28Z</dcterms:created>
  <dcterms:modified xsi:type="dcterms:W3CDTF">2017-01-25T23:29:34Z</dcterms:modified>
</cp:coreProperties>
</file>