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68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7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2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5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1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9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4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B73395-6C47-4E4E-B069-427DCB32784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0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B73395-6C47-4E4E-B069-427DCB32784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20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772" y="748157"/>
            <a:ext cx="6981662" cy="46233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Topic modeling – Forum Posts</a:t>
            </a:r>
            <a:endParaRPr lang="en-US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Modifying the implementation as per the paper – should be done by 1-2 days – expecting improved results than current one.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Need to use some smoothing for representative words in posts which are not frequently used; nonetheless important as elements – can recognize them by POS tagging.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Need to check whether eliminating individual words and just keeping phrases are better for topics than the legacy LDA method.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 </a:t>
            </a:r>
            <a:r>
              <a:rPr lang="en-US"/>
              <a:t>Evaluation of the topics  - (1) domain expert evaluation – best way (2) using a supervised evaluation approach  with held-out test data and calculating perplexities of the topics.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2960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113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Wingdings</vt:lpstr>
      <vt:lpstr>Retrospect</vt:lpstr>
      <vt:lpstr>Topic modeling – Forum Posts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Forum 41</dc:title>
  <dc:creator>Soumajyoti Sarkar (Student)</dc:creator>
  <cp:lastModifiedBy>Soumajyoti Sarkar (Student)</cp:lastModifiedBy>
  <cp:revision>10</cp:revision>
  <dcterms:created xsi:type="dcterms:W3CDTF">2017-01-03T23:02:28Z</dcterms:created>
  <dcterms:modified xsi:type="dcterms:W3CDTF">2017-01-16T19:29:10Z</dcterms:modified>
</cp:coreProperties>
</file>