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00A7-7F48-4CEA-92B4-0288C6D1B69F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298844" y="895924"/>
            <a:ext cx="3696255" cy="1954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78" y="1012060"/>
            <a:ext cx="1396299" cy="79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95" y="1917896"/>
            <a:ext cx="1148282" cy="8410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19" y="4632230"/>
            <a:ext cx="1267882" cy="998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1237783"/>
            <a:ext cx="2316793" cy="17157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209320" y="2909649"/>
            <a:ext cx="261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Daily attack prediction</a:t>
            </a: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64162" y="485549"/>
            <a:ext cx="2554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Supervised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478872" y="3255898"/>
            <a:ext cx="1444401" cy="6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2" name="TextBox 31"/>
          <p:cNvSpPr txBox="1"/>
          <p:nvPr/>
        </p:nvSpPr>
        <p:spPr>
          <a:xfrm>
            <a:off x="11506636" y="3297901"/>
            <a:ext cx="203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Attack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(GT)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231828" y="6292083"/>
            <a:ext cx="2702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Model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89655" y="4686788"/>
            <a:ext cx="2840534" cy="1878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1" name="Rounded Rectangle 40"/>
          <p:cNvSpPr/>
          <p:nvPr/>
        </p:nvSpPr>
        <p:spPr>
          <a:xfrm>
            <a:off x="15186344" y="3003596"/>
            <a:ext cx="2534913" cy="841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3" name="Rounded Rectangle 42"/>
          <p:cNvSpPr/>
          <p:nvPr/>
        </p:nvSpPr>
        <p:spPr>
          <a:xfrm>
            <a:off x="15180933" y="718237"/>
            <a:ext cx="2396852" cy="846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4" name="TextBox 43"/>
          <p:cNvSpPr txBox="1"/>
          <p:nvPr/>
        </p:nvSpPr>
        <p:spPr>
          <a:xfrm>
            <a:off x="15180933" y="984379"/>
            <a:ext cx="25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input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08206" y="1301861"/>
            <a:ext cx="2308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+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Sparsity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95201" y="4752584"/>
            <a:ext cx="220094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PCA subspace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anomaly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62764" y="4816759"/>
            <a:ext cx="2457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– Forum Statistics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5552" y="241457"/>
            <a:ext cx="1219093" cy="7235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4" name="TextBox 53"/>
          <p:cNvSpPr txBox="1"/>
          <p:nvPr/>
        </p:nvSpPr>
        <p:spPr>
          <a:xfrm>
            <a:off x="651480" y="410460"/>
            <a:ext cx="14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CPEs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5552" y="1351818"/>
            <a:ext cx="1185545" cy="74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6" name="TextBox 55"/>
          <p:cNvSpPr txBox="1"/>
          <p:nvPr/>
        </p:nvSpPr>
        <p:spPr>
          <a:xfrm>
            <a:off x="653408" y="1438168"/>
            <a:ext cx="160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mentions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75552" y="2466154"/>
            <a:ext cx="1242401" cy="748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8" name="TextBox 57"/>
          <p:cNvSpPr txBox="1"/>
          <p:nvPr/>
        </p:nvSpPr>
        <p:spPr>
          <a:xfrm>
            <a:off x="651480" y="2645726"/>
            <a:ext cx="14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In-degree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86197" y="606606"/>
            <a:ext cx="841677" cy="782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98467" y="1666444"/>
            <a:ext cx="6263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855323" y="2216016"/>
            <a:ext cx="569493" cy="51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02202" y="4801180"/>
            <a:ext cx="1025182" cy="7388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8" name="TextBox 67"/>
          <p:cNvSpPr txBox="1"/>
          <p:nvPr/>
        </p:nvSpPr>
        <p:spPr>
          <a:xfrm>
            <a:off x="2911659" y="4862926"/>
            <a:ext cx="16364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780448" y="433790"/>
            <a:ext cx="1798031" cy="7398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9" name="TextBox 78"/>
          <p:cNvSpPr txBox="1"/>
          <p:nvPr/>
        </p:nvSpPr>
        <p:spPr>
          <a:xfrm>
            <a:off x="6257081" y="3392645"/>
            <a:ext cx="238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Daily forum posts/user information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76" y="5480991"/>
            <a:ext cx="1451660" cy="967773"/>
          </a:xfrm>
          <a:prstGeom prst="rect">
            <a:avLst/>
          </a:prstGeom>
        </p:spPr>
      </p:pic>
      <p:sp>
        <p:nvSpPr>
          <p:cNvPr id="83" name="Rounded Rectangle 82"/>
          <p:cNvSpPr/>
          <p:nvPr/>
        </p:nvSpPr>
        <p:spPr>
          <a:xfrm>
            <a:off x="5959508" y="793031"/>
            <a:ext cx="2840534" cy="1878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4" name="TextBox 83"/>
          <p:cNvSpPr txBox="1"/>
          <p:nvPr/>
        </p:nvSpPr>
        <p:spPr>
          <a:xfrm>
            <a:off x="6190438" y="964999"/>
            <a:ext cx="25998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– Network interaction statistics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7" y="1581777"/>
            <a:ext cx="1588753" cy="1059169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6034218" y="3214904"/>
            <a:ext cx="2733947" cy="91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3" name="TextBox 92"/>
          <p:cNvSpPr txBox="1"/>
          <p:nvPr/>
        </p:nvSpPr>
        <p:spPr>
          <a:xfrm>
            <a:off x="2830451" y="486791"/>
            <a:ext cx="2001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reply Network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Arrow Connector 96"/>
          <p:cNvCxnSpPr>
            <a:stCxn id="27" idx="2"/>
          </p:cNvCxnSpPr>
          <p:nvPr/>
        </p:nvCxnSpPr>
        <p:spPr>
          <a:xfrm flipH="1">
            <a:off x="3396804" y="2953503"/>
            <a:ext cx="1" cy="68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36" idx="1"/>
          </p:cNvCxnSpPr>
          <p:nvPr/>
        </p:nvCxnSpPr>
        <p:spPr>
          <a:xfrm>
            <a:off x="4046448" y="4132114"/>
            <a:ext cx="1943207" cy="149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028582" y="2350664"/>
            <a:ext cx="1856273" cy="1526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2"/>
            <a:endCxn id="36" idx="0"/>
          </p:cNvCxnSpPr>
          <p:nvPr/>
        </p:nvCxnSpPr>
        <p:spPr>
          <a:xfrm>
            <a:off x="7401192" y="4132114"/>
            <a:ext cx="8730" cy="554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2" idx="0"/>
          </p:cNvCxnSpPr>
          <p:nvPr/>
        </p:nvCxnSpPr>
        <p:spPr>
          <a:xfrm flipV="1">
            <a:off x="7401192" y="2666036"/>
            <a:ext cx="4365" cy="548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0330100" y="4354147"/>
            <a:ext cx="3696255" cy="1954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12146971" y="2823710"/>
            <a:ext cx="0" cy="420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194711" y="485549"/>
            <a:ext cx="4493299" cy="637245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275795" y="38870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0230450" y="500212"/>
            <a:ext cx="4493299" cy="637245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1055170" y="3940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models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Arrow Connector 127"/>
          <p:cNvCxnSpPr>
            <a:endCxn id="22" idx="1"/>
          </p:cNvCxnSpPr>
          <p:nvPr/>
        </p:nvCxnSpPr>
        <p:spPr>
          <a:xfrm>
            <a:off x="8837412" y="1861179"/>
            <a:ext cx="1461432" cy="1224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794746" y="2094924"/>
            <a:ext cx="1489756" cy="303248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92153" y="5871079"/>
            <a:ext cx="1383541" cy="1911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834740" y="2260962"/>
            <a:ext cx="1406986" cy="335391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14967500" y="373272"/>
            <a:ext cx="2891211" cy="645304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5397606" y="-16592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Attack prediction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/>
          <p:cNvCxnSpPr>
            <a:stCxn id="27" idx="3"/>
          </p:cNvCxnSpPr>
          <p:nvPr/>
        </p:nvCxnSpPr>
        <p:spPr>
          <a:xfrm>
            <a:off x="4555201" y="2095643"/>
            <a:ext cx="1404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22" y="3487459"/>
            <a:ext cx="1247247" cy="1247247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22" idx="3"/>
            <a:endCxn id="41" idx="0"/>
          </p:cNvCxnSpPr>
          <p:nvPr/>
        </p:nvCxnSpPr>
        <p:spPr>
          <a:xfrm>
            <a:off x="13995099" y="1873423"/>
            <a:ext cx="2458702" cy="11301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6" idx="3"/>
            <a:endCxn id="41" idx="2"/>
          </p:cNvCxnSpPr>
          <p:nvPr/>
        </p:nvCxnSpPr>
        <p:spPr>
          <a:xfrm flipV="1">
            <a:off x="14096150" y="3845330"/>
            <a:ext cx="2357651" cy="13920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907722" y="1553905"/>
            <a:ext cx="56" cy="1480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61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Soumajyoti Sarkar (Student)</dc:creator>
  <cp:lastModifiedBy>Soumajyoti Sarkar (Student)</cp:lastModifiedBy>
  <cp:revision>14</cp:revision>
  <dcterms:created xsi:type="dcterms:W3CDTF">2018-01-23T02:54:11Z</dcterms:created>
  <dcterms:modified xsi:type="dcterms:W3CDTF">2018-01-29T02:03:56Z</dcterms:modified>
</cp:coreProperties>
</file>