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1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0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8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3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3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7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00A7-7F48-4CEA-92B4-0288C6D1B69F}" type="datetimeFigureOut">
              <a:rPr lang="en-US" smtClean="0"/>
              <a:t>2/8/2018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D5EB2-86F1-44DC-A8CD-89485FD8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298844" y="895924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578" y="1012060"/>
            <a:ext cx="1396299" cy="792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95" y="1917896"/>
            <a:ext cx="1148282" cy="84102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319" y="4632230"/>
            <a:ext cx="1267882" cy="9981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408" y="1237783"/>
            <a:ext cx="2316793" cy="171572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209320" y="2909649"/>
            <a:ext cx="2614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Daily attack prediction</a:t>
            </a: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64162" y="485549"/>
            <a:ext cx="25543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Supervised Model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478872" y="3255898"/>
            <a:ext cx="1444401" cy="605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32" name="TextBox 31"/>
          <p:cNvSpPr txBox="1"/>
          <p:nvPr/>
        </p:nvSpPr>
        <p:spPr>
          <a:xfrm>
            <a:off x="11506636" y="3297901"/>
            <a:ext cx="2033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Attack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labels</a:t>
            </a:r>
          </a:p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(GT)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231828" y="6292083"/>
            <a:ext cx="270258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Unsupervised Model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5186344" y="3003596"/>
            <a:ext cx="2534913" cy="8417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3" name="Rounded Rectangle 42"/>
          <p:cNvSpPr/>
          <p:nvPr/>
        </p:nvSpPr>
        <p:spPr>
          <a:xfrm>
            <a:off x="15180933" y="718237"/>
            <a:ext cx="2396852" cy="8468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44" name="TextBox 43"/>
          <p:cNvSpPr txBox="1"/>
          <p:nvPr/>
        </p:nvSpPr>
        <p:spPr>
          <a:xfrm>
            <a:off x="15180933" y="984379"/>
            <a:ext cx="2528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input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Series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808206" y="1301861"/>
            <a:ext cx="2308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</a:p>
          <a:p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+</a:t>
            </a:r>
          </a:p>
          <a:p>
            <a:r>
              <a:rPr lang="en-US" sz="19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smtClean="0">
                <a:latin typeface="Arial" panose="020B0604020202020204" pitchFamily="34" charset="0"/>
                <a:cs typeface="Arial" panose="020B0604020202020204" pitchFamily="34" charset="0"/>
              </a:rPr>
              <a:t>    Regularization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895201" y="4752584"/>
            <a:ext cx="2200949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PCA subspace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anomaly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</a:p>
          <a:p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75552" y="241457"/>
            <a:ext cx="1219093" cy="72354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4" name="TextBox 53"/>
          <p:cNvSpPr txBox="1"/>
          <p:nvPr/>
        </p:nvSpPr>
        <p:spPr>
          <a:xfrm>
            <a:off x="651480" y="410460"/>
            <a:ext cx="14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CPEs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75552" y="1351818"/>
            <a:ext cx="1185545" cy="743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6" name="TextBox 55"/>
          <p:cNvSpPr txBox="1"/>
          <p:nvPr/>
        </p:nvSpPr>
        <p:spPr>
          <a:xfrm>
            <a:off x="653408" y="1438168"/>
            <a:ext cx="1605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mentions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75552" y="2466154"/>
            <a:ext cx="1242401" cy="7487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58" name="TextBox 57"/>
          <p:cNvSpPr txBox="1"/>
          <p:nvPr/>
        </p:nvSpPr>
        <p:spPr>
          <a:xfrm>
            <a:off x="651480" y="2645726"/>
            <a:ext cx="146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In-degree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1886197" y="606606"/>
            <a:ext cx="841677" cy="7826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798467" y="1666444"/>
            <a:ext cx="62634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855323" y="2216016"/>
            <a:ext cx="569493" cy="514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802202" y="4801180"/>
            <a:ext cx="1025182" cy="73885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8" name="TextBox 67"/>
          <p:cNvSpPr txBox="1"/>
          <p:nvPr/>
        </p:nvSpPr>
        <p:spPr>
          <a:xfrm>
            <a:off x="2911659" y="4862926"/>
            <a:ext cx="16364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Expert </a:t>
            </a:r>
          </a:p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2780448" y="433790"/>
            <a:ext cx="1798031" cy="73988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79" name="TextBox 78"/>
          <p:cNvSpPr txBox="1"/>
          <p:nvPr/>
        </p:nvSpPr>
        <p:spPr>
          <a:xfrm>
            <a:off x="6257081" y="3392645"/>
            <a:ext cx="2387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Daily forum posts/user information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5936415" y="619510"/>
            <a:ext cx="2466837" cy="13110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84" name="TextBox 83"/>
          <p:cNvSpPr txBox="1"/>
          <p:nvPr/>
        </p:nvSpPr>
        <p:spPr>
          <a:xfrm>
            <a:off x="6166991" y="606271"/>
            <a:ext cx="2206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– Network interaction statistics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53" y="1088902"/>
            <a:ext cx="1116853" cy="744569"/>
          </a:xfrm>
          <a:prstGeom prst="rect">
            <a:avLst/>
          </a:prstGeom>
        </p:spPr>
      </p:pic>
      <p:sp>
        <p:nvSpPr>
          <p:cNvPr id="92" name="Rounded Rectangle 91"/>
          <p:cNvSpPr/>
          <p:nvPr/>
        </p:nvSpPr>
        <p:spPr>
          <a:xfrm>
            <a:off x="6034218" y="3214904"/>
            <a:ext cx="2733947" cy="9172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93" name="TextBox 92"/>
          <p:cNvSpPr txBox="1"/>
          <p:nvPr/>
        </p:nvSpPr>
        <p:spPr>
          <a:xfrm>
            <a:off x="2830451" y="486791"/>
            <a:ext cx="2001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Historical reply Network</a:t>
            </a:r>
            <a:endParaRPr lang="en-US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>
            <a:off x="3367183" y="3010882"/>
            <a:ext cx="1" cy="4900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046448" y="4132114"/>
            <a:ext cx="1885103" cy="1407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3787639" y="2659075"/>
            <a:ext cx="2987185" cy="9977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0330100" y="4354147"/>
            <a:ext cx="3696255" cy="19549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cxnSp>
        <p:nvCxnSpPr>
          <p:cNvPr id="120" name="Straight Arrow Connector 119"/>
          <p:cNvCxnSpPr/>
          <p:nvPr/>
        </p:nvCxnSpPr>
        <p:spPr>
          <a:xfrm flipV="1">
            <a:off x="12146971" y="2823710"/>
            <a:ext cx="0" cy="420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194711" y="485549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6275795" y="3887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data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0230450" y="500212"/>
            <a:ext cx="4493299" cy="6372451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11055170" y="3940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Learning models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V="1">
            <a:off x="8616685" y="1236776"/>
            <a:ext cx="1440560" cy="28893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8552879" y="1461186"/>
            <a:ext cx="1731623" cy="3666222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8725033" y="5722080"/>
            <a:ext cx="1383541" cy="19116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V="1">
            <a:off x="8675739" y="2260963"/>
            <a:ext cx="1565987" cy="3234175"/>
          </a:xfrm>
          <a:prstGeom prst="straightConnector1">
            <a:avLst/>
          </a:prstGeom>
          <a:ln w="28575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/>
          <p:cNvSpPr/>
          <p:nvPr/>
        </p:nvSpPr>
        <p:spPr>
          <a:xfrm>
            <a:off x="14967500" y="373272"/>
            <a:ext cx="2891211" cy="6453045"/>
          </a:xfrm>
          <a:prstGeom prst="round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5397606" y="-16592"/>
            <a:ext cx="255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Attack prediction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22" y="3487459"/>
            <a:ext cx="1247247" cy="1247247"/>
          </a:xfrm>
          <a:prstGeom prst="rect">
            <a:avLst/>
          </a:prstGeom>
        </p:spPr>
      </p:pic>
      <p:cxnSp>
        <p:nvCxnSpPr>
          <p:cNvPr id="5" name="Elbow Connector 4"/>
          <p:cNvCxnSpPr>
            <a:stCxn id="22" idx="3"/>
            <a:endCxn id="41" idx="0"/>
          </p:cNvCxnSpPr>
          <p:nvPr/>
        </p:nvCxnSpPr>
        <p:spPr>
          <a:xfrm>
            <a:off x="13995099" y="1873423"/>
            <a:ext cx="2458702" cy="11301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46" idx="3"/>
            <a:endCxn id="41" idx="2"/>
          </p:cNvCxnSpPr>
          <p:nvPr/>
        </p:nvCxnSpPr>
        <p:spPr>
          <a:xfrm flipV="1">
            <a:off x="14096150" y="3845330"/>
            <a:ext cx="2357651" cy="13920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6907722" y="1553905"/>
            <a:ext cx="56" cy="1480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/>
        </p:nvSpPr>
        <p:spPr>
          <a:xfrm>
            <a:off x="6086042" y="4954379"/>
            <a:ext cx="2466837" cy="13110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/>
          </a:p>
        </p:txBody>
      </p:sp>
      <p:sp>
        <p:nvSpPr>
          <p:cNvPr id="63" name="TextBox 62"/>
          <p:cNvSpPr txBox="1"/>
          <p:nvPr/>
        </p:nvSpPr>
        <p:spPr>
          <a:xfrm>
            <a:off x="6316618" y="4941140"/>
            <a:ext cx="22062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Time series </a:t>
            </a:r>
            <a:r>
              <a:rPr lang="en-US" sz="1500" smtClean="0">
                <a:latin typeface="Arial" panose="020B0604020202020204" pitchFamily="34" charset="0"/>
                <a:cs typeface="Arial" panose="020B0604020202020204" pitchFamily="34" charset="0"/>
              </a:rPr>
              <a:t>– Forum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80" y="5423771"/>
            <a:ext cx="1116853" cy="744569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108" y="2257347"/>
            <a:ext cx="1007685" cy="746249"/>
          </a:xfrm>
          <a:prstGeom prst="rect">
            <a:avLst/>
          </a:prstGeom>
        </p:spPr>
      </p:pic>
      <p:cxnSp>
        <p:nvCxnSpPr>
          <p:cNvPr id="8" name="Elbow Connector 7"/>
          <p:cNvCxnSpPr>
            <a:endCxn id="66" idx="3"/>
          </p:cNvCxnSpPr>
          <p:nvPr/>
        </p:nvCxnSpPr>
        <p:spPr>
          <a:xfrm rot="16200000" flipV="1">
            <a:off x="7812174" y="2685091"/>
            <a:ext cx="483620" cy="3743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2" idx="2"/>
            <a:endCxn id="63" idx="0"/>
          </p:cNvCxnSpPr>
          <p:nvPr/>
        </p:nvCxnSpPr>
        <p:spPr>
          <a:xfrm>
            <a:off x="7401192" y="4132114"/>
            <a:ext cx="18548" cy="809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386100" y="1917840"/>
            <a:ext cx="0" cy="4205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7" idx="3"/>
          </p:cNvCxnSpPr>
          <p:nvPr/>
        </p:nvCxnSpPr>
        <p:spPr>
          <a:xfrm>
            <a:off x="4555201" y="2095643"/>
            <a:ext cx="2303907" cy="3705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61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Soumajyoti Sarkar (Student)</dc:creator>
  <cp:lastModifiedBy>Soumajyoti Sarkar (Student)</cp:lastModifiedBy>
  <cp:revision>19</cp:revision>
  <dcterms:created xsi:type="dcterms:W3CDTF">2018-01-23T02:54:11Z</dcterms:created>
  <dcterms:modified xsi:type="dcterms:W3CDTF">2018-02-09T00:41:43Z</dcterms:modified>
</cp:coreProperties>
</file>