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00A7-7F48-4CEA-92B4-0288C6D1B69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298844" y="895924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78" y="1012060"/>
            <a:ext cx="1396299" cy="79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95" y="1917896"/>
            <a:ext cx="1148282" cy="8410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19" y="4632230"/>
            <a:ext cx="1267882" cy="998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1237783"/>
            <a:ext cx="2316793" cy="17157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247170" y="774313"/>
            <a:ext cx="251475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 classification –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analysis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57532" y="485549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478872" y="3255898"/>
            <a:ext cx="1444401" cy="6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2" name="TextBox 31"/>
          <p:cNvSpPr txBox="1"/>
          <p:nvPr/>
        </p:nvSpPr>
        <p:spPr>
          <a:xfrm>
            <a:off x="11497062" y="3381848"/>
            <a:ext cx="203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Attack labels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31828" y="6292083"/>
            <a:ext cx="27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989655" y="4686788"/>
            <a:ext cx="2840534" cy="1878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1" name="Rounded Rectangle 40"/>
          <p:cNvSpPr/>
          <p:nvPr/>
        </p:nvSpPr>
        <p:spPr>
          <a:xfrm>
            <a:off x="15163275" y="733249"/>
            <a:ext cx="2534913" cy="1393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2" name="Rounded Rectangle 41"/>
          <p:cNvSpPr/>
          <p:nvPr/>
        </p:nvSpPr>
        <p:spPr>
          <a:xfrm>
            <a:off x="15133109" y="5069457"/>
            <a:ext cx="2534913" cy="1393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3" name="Rounded Rectangle 42"/>
          <p:cNvSpPr/>
          <p:nvPr/>
        </p:nvSpPr>
        <p:spPr>
          <a:xfrm>
            <a:off x="15301336" y="3174591"/>
            <a:ext cx="2396852" cy="846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4" name="TextBox 43"/>
          <p:cNvSpPr txBox="1"/>
          <p:nvPr/>
        </p:nvSpPr>
        <p:spPr>
          <a:xfrm>
            <a:off x="15301336" y="3440733"/>
            <a:ext cx="25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input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81578" y="1534868"/>
            <a:ext cx="188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+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Sparsity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95201" y="4752584"/>
            <a:ext cx="220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PCA subspace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anomaly detector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2436" y="4789681"/>
            <a:ext cx="231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– Forum Statistics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5552" y="241457"/>
            <a:ext cx="1101995" cy="622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4" name="TextBox 53"/>
          <p:cNvSpPr txBox="1"/>
          <p:nvPr/>
        </p:nvSpPr>
        <p:spPr>
          <a:xfrm>
            <a:off x="651480" y="410460"/>
            <a:ext cx="14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Top CPEs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5552" y="1351819"/>
            <a:ext cx="1101995" cy="622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653408" y="1438168"/>
            <a:ext cx="160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CVE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mentions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75552" y="2466154"/>
            <a:ext cx="1101995" cy="622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651480" y="2645726"/>
            <a:ext cx="14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In-degree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86197" y="606606"/>
            <a:ext cx="841677" cy="782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98467" y="1666444"/>
            <a:ext cx="6263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855323" y="2216016"/>
            <a:ext cx="569493" cy="51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954780" y="3640092"/>
            <a:ext cx="1030831" cy="652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8" name="TextBox 67"/>
          <p:cNvSpPr txBox="1"/>
          <p:nvPr/>
        </p:nvSpPr>
        <p:spPr>
          <a:xfrm>
            <a:off x="3068423" y="3682035"/>
            <a:ext cx="163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31823" y="640445"/>
            <a:ext cx="1619428" cy="652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9" name="TextBox 78"/>
          <p:cNvSpPr txBox="1"/>
          <p:nvPr/>
        </p:nvSpPr>
        <p:spPr>
          <a:xfrm>
            <a:off x="6257081" y="3392645"/>
            <a:ext cx="238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Daily forum posts/user information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50" y="5349424"/>
            <a:ext cx="1799241" cy="1199494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5959508" y="793031"/>
            <a:ext cx="2840534" cy="1878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4" name="TextBox 83"/>
          <p:cNvSpPr txBox="1"/>
          <p:nvPr/>
        </p:nvSpPr>
        <p:spPr>
          <a:xfrm>
            <a:off x="6292289" y="895924"/>
            <a:ext cx="231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– Network interaction statistics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3" y="1455667"/>
            <a:ext cx="1799241" cy="1199494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6034218" y="3214904"/>
            <a:ext cx="2733947" cy="91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3" name="TextBox 92"/>
          <p:cNvSpPr txBox="1"/>
          <p:nvPr/>
        </p:nvSpPr>
        <p:spPr>
          <a:xfrm>
            <a:off x="2876617" y="674286"/>
            <a:ext cx="158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reply Network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stCxn id="27" idx="2"/>
          </p:cNvCxnSpPr>
          <p:nvPr/>
        </p:nvCxnSpPr>
        <p:spPr>
          <a:xfrm flipH="1">
            <a:off x="3396804" y="2953503"/>
            <a:ext cx="1" cy="68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36" idx="1"/>
          </p:cNvCxnSpPr>
          <p:nvPr/>
        </p:nvCxnSpPr>
        <p:spPr>
          <a:xfrm>
            <a:off x="4046448" y="4132114"/>
            <a:ext cx="1943207" cy="149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028582" y="2350664"/>
            <a:ext cx="1856273" cy="1526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2"/>
            <a:endCxn id="36" idx="0"/>
          </p:cNvCxnSpPr>
          <p:nvPr/>
        </p:nvCxnSpPr>
        <p:spPr>
          <a:xfrm>
            <a:off x="7401192" y="4132114"/>
            <a:ext cx="8730" cy="554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2" idx="0"/>
          </p:cNvCxnSpPr>
          <p:nvPr/>
        </p:nvCxnSpPr>
        <p:spPr>
          <a:xfrm flipV="1">
            <a:off x="7401192" y="2666036"/>
            <a:ext cx="4365" cy="548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0330100" y="4354147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12146971" y="2823710"/>
            <a:ext cx="0" cy="420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194711" y="485549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275795" y="3887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time series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093437" y="453866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1055170" y="394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models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Arrow Connector 127"/>
          <p:cNvCxnSpPr>
            <a:endCxn id="22" idx="1"/>
          </p:cNvCxnSpPr>
          <p:nvPr/>
        </p:nvCxnSpPr>
        <p:spPr>
          <a:xfrm>
            <a:off x="8837412" y="1861179"/>
            <a:ext cx="1461432" cy="1224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794746" y="2094924"/>
            <a:ext cx="1489756" cy="303248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92153" y="5871079"/>
            <a:ext cx="1383541" cy="1911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834740" y="2260962"/>
            <a:ext cx="1406986" cy="335391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5247170" y="5069457"/>
            <a:ext cx="251475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 detection –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explanatory analysis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13995099" y="1732436"/>
            <a:ext cx="1138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16297154" y="2126589"/>
            <a:ext cx="5083" cy="89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6338937" y="4220510"/>
            <a:ext cx="0" cy="815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3995099" y="5626193"/>
            <a:ext cx="1138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14967500" y="373272"/>
            <a:ext cx="2891211" cy="645304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397606" y="-16592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Attack prediction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>
            <a:stCxn id="27" idx="3"/>
          </p:cNvCxnSpPr>
          <p:nvPr/>
        </p:nvCxnSpPr>
        <p:spPr>
          <a:xfrm>
            <a:off x="4555201" y="2095643"/>
            <a:ext cx="1404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64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Soumajyoti Sarkar (Student)</dc:creator>
  <cp:lastModifiedBy>Soumajyoti Sarkar (Student)</cp:lastModifiedBy>
  <cp:revision>12</cp:revision>
  <dcterms:created xsi:type="dcterms:W3CDTF">2018-01-23T02:54:11Z</dcterms:created>
  <dcterms:modified xsi:type="dcterms:W3CDTF">2018-01-23T06:23:45Z</dcterms:modified>
</cp:coreProperties>
</file>