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oumalya_IBM_Artificial%20intelligence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2060101"/>
            <a:ext cx="10618838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PREDICTION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9932" y="3829281"/>
            <a:ext cx="832722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Soumalya Ganguly</a:t>
            </a:r>
          </a:p>
          <a:p>
            <a:pPr marL="457200" indent="-457200">
              <a:buAutoNum type="arabicPeriod"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Soumalya Ganguly</a:t>
            </a:r>
          </a:p>
          <a:p>
            <a:pPr marL="457200" indent="-457200">
              <a:buAutoNum type="arabicPeriod"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Mckv Institute of Engineering</a:t>
            </a:r>
          </a:p>
          <a:p>
            <a:pPr marL="457200" indent="-457200">
              <a:buAutoNum type="arabicPeriod"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Computer Science &amp; Engineering (CSE)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3DB31B-3AA8-16B1-5A46-1739C91A7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36148"/>
            <a:ext cx="87900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official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Towards Data Science articles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from Kaggle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884031"/>
            <a:ext cx="9397181" cy="45560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sz="2000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6" y="1092338"/>
            <a:ext cx="11108392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cs typeface="Arial" panose="020B0604020202020204" pitchFamily="34" charset="0"/>
              </a:rPr>
              <a:t>In today's competitive job market, determining a fair and accurate salary based on job-related features like experience, test scores, and interview performance is crucial.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Manual evaluation can be subjective and inconsistent.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This project aims to develop a machine learning model that predicts an individual's salary based on relevant input parameters to assist HR departments and recruitment platforms.</a:t>
            </a:r>
            <a:endParaRPr lang="en-IN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0017"/>
            <a:ext cx="11029615" cy="53652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System Requirements</a:t>
            </a: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Python 3.x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</a:t>
            </a:r>
            <a:r>
              <a:rPr lang="en-IN" sz="2800" dirty="0" err="1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Jupyter</a:t>
            </a: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 Notebook / VS Code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Libraries Used</a:t>
            </a: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pandas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</a:t>
            </a:r>
            <a:r>
              <a:rPr lang="en-IN" sz="2800" dirty="0" err="1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numpy</a:t>
            </a:r>
            <a:endParaRPr lang="en-IN" sz="2800" dirty="0">
              <a:solidFill>
                <a:srgbClr val="0F0F0F"/>
              </a:solidFill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matplotlib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seaborn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• scikit-learn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Dataset Includes</a:t>
            </a: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YearsExperience</a:t>
            </a:r>
            <a:r>
              <a:rPr lang="en-IN" sz="2800" dirty="0">
                <a:solidFill>
                  <a:srgbClr val="0F0F0F"/>
                </a:solidFill>
                <a:ea typeface="+mn-lt"/>
                <a:cs typeface="Arial" panose="020B0604020202020204" pitchFamily="34" charset="0"/>
              </a:rPr>
              <a:t>, Salary.</a:t>
            </a:r>
            <a:endParaRPr lang="en-IN" sz="2800" dirty="0">
              <a:solidFill>
                <a:srgbClr val="0F0F0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90BA24-1539-117A-7C48-4C0325EF5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013826"/>
            <a:ext cx="78352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 and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Building using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Evaluation (MSE, MAE)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Export Model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1D46F6-102A-5080-39C5-1D76F6AA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2452"/>
            <a:ext cx="4546109" cy="31920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61E6A-C5C0-4F60-B3A8-68B3B818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28" y="1239960"/>
            <a:ext cx="4343875" cy="3105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1C4CE8-8AF3-CC38-125E-BAFDEEE04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25" y="702156"/>
            <a:ext cx="2872148" cy="5129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A0EB34-30A2-3872-2BA6-D269D900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58" y="4255775"/>
            <a:ext cx="8287367" cy="1270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7862FD-A4AC-F797-1CB7-E18163AAB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0" y="5404311"/>
            <a:ext cx="8426245" cy="11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EFCD-22CC-A327-B2B7-ECAE8B8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6DE0-2413-C417-0768-B05F7B47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model was trained using the provided dataset of 30 records.</a:t>
            </a:r>
            <a:br>
              <a:rPr lang="en-US" sz="2400" dirty="0"/>
            </a:br>
            <a:r>
              <a:rPr lang="en-US" sz="2400" dirty="0"/>
              <a:t>It achieved accurate predictions of salary based on experience.</a:t>
            </a:r>
          </a:p>
          <a:p>
            <a:r>
              <a:rPr lang="en-US" sz="2400" b="1" dirty="0"/>
              <a:t>Dataset Summary:</a:t>
            </a:r>
            <a:endParaRPr lang="en-US" sz="2400" dirty="0"/>
          </a:p>
          <a:p>
            <a:r>
              <a:rPr lang="en-US" sz="2400" dirty="0"/>
              <a:t>Mean Salary: ₹76,003</a:t>
            </a:r>
          </a:p>
          <a:p>
            <a:r>
              <a:rPr lang="en-US" sz="2400" dirty="0"/>
              <a:t>Standard Deviation: ₹27,414</a:t>
            </a:r>
          </a:p>
          <a:p>
            <a:r>
              <a:rPr lang="en-US" sz="2400" b="1" dirty="0"/>
              <a:t>GitHub Repository (placeholder):</a:t>
            </a:r>
            <a:br>
              <a:rPr lang="en-US" sz="2400" dirty="0"/>
            </a:br>
            <a:r>
              <a:rPr lang="en-US" sz="2400" dirty="0">
                <a:hlinkClick r:id="rId2" action="ppaction://hlinkpres?slideindex=1&amp;slidetitle="/>
              </a:rPr>
              <a:t>https://github.com/SOUMALYA-07CODER/Salary_predection-.git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84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7330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The Salary Prediction model demonstrated how machine learning can assist in automating and improving the fairness of compensation decisions.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Challenges: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• Small dataset size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• Need for real-world data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Future Improvements: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Using more complex models and integrating live user inputs.</a:t>
            </a:r>
          </a:p>
          <a:p>
            <a:pPr marL="305435" indent="-305435"/>
            <a:endParaRPr lang="en-IN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C4EAA-5C7C-A5AF-4759-9B0359833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727140"/>
            <a:ext cx="108879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with HR systems for real-time predictions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 additional features such as education level, location,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domain expertise.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as a full web app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365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SALARY PREDICTION USING MACHINE LEARNING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SOUMALYA GANGULY</cp:lastModifiedBy>
  <cp:revision>40</cp:revision>
  <dcterms:created xsi:type="dcterms:W3CDTF">2021-05-26T16:50:10Z</dcterms:created>
  <dcterms:modified xsi:type="dcterms:W3CDTF">2025-07-20T15:01:34Z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