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UMALYA-07CODER/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47847" y="3829281"/>
            <a:ext cx="10893547"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t>
            </a:r>
            <a:r>
              <a:rPr lang="en-US" sz="2400" b="1" dirty="0" err="1">
                <a:solidFill>
                  <a:schemeClr val="accent1">
                    <a:lumMod val="75000"/>
                  </a:schemeClr>
                </a:solidFill>
                <a:latin typeface="Arial" pitchFamily="34" charset="0"/>
                <a:cs typeface="Arial" pitchFamily="34" charset="0"/>
              </a:rPr>
              <a:t>Soumalya</a:t>
            </a:r>
            <a:r>
              <a:rPr lang="en-US" sz="2400" b="1" dirty="0">
                <a:solidFill>
                  <a:schemeClr val="accent1">
                    <a:lumMod val="75000"/>
                  </a:schemeClr>
                </a:solidFill>
                <a:latin typeface="Arial" pitchFamily="34" charset="0"/>
                <a:cs typeface="Arial" pitchFamily="34" charset="0"/>
              </a:rPr>
              <a:t> Ganguly</a:t>
            </a:r>
          </a:p>
          <a:p>
            <a:r>
              <a:rPr lang="en-US" sz="2400" b="1" dirty="0">
                <a:solidFill>
                  <a:schemeClr val="accent1">
                    <a:lumMod val="75000"/>
                  </a:schemeClr>
                </a:solidFill>
                <a:latin typeface="Arial"/>
                <a:cs typeface="Arial"/>
              </a:rPr>
              <a:t>Student Name : </a:t>
            </a:r>
            <a:r>
              <a:rPr lang="en-US" sz="2400" b="1" dirty="0" err="1">
                <a:solidFill>
                  <a:schemeClr val="accent1">
                    <a:lumMod val="75000"/>
                  </a:schemeClr>
                </a:solidFill>
                <a:latin typeface="Arial"/>
                <a:cs typeface="Arial"/>
              </a:rPr>
              <a:t>Soumalya</a:t>
            </a:r>
            <a:r>
              <a:rPr lang="en-US" sz="2400" b="1" dirty="0">
                <a:solidFill>
                  <a:schemeClr val="accent1">
                    <a:lumMod val="75000"/>
                  </a:schemeClr>
                </a:solidFill>
                <a:latin typeface="Arial"/>
                <a:cs typeface="Arial"/>
              </a:rPr>
              <a:t> Ganguly</a:t>
            </a:r>
          </a:p>
          <a:p>
            <a:r>
              <a:rPr lang="en-US" sz="2400" b="1" dirty="0">
                <a:solidFill>
                  <a:schemeClr val="accent1">
                    <a:lumMod val="75000"/>
                  </a:schemeClr>
                </a:solidFill>
                <a:latin typeface="Arial"/>
                <a:cs typeface="Arial"/>
              </a:rPr>
              <a:t>College Name &amp; Department : MCKV Institute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 Support for GIF and BMP formats for wider compatibility.</a:t>
            </a:r>
          </a:p>
          <a:p>
            <a:pPr marL="305435" indent="-305435"/>
            <a:r>
              <a:rPr lang="en-US" sz="2400" dirty="0"/>
              <a:t>✅ Increase capacity to store larger secret messages efficiently.</a:t>
            </a:r>
          </a:p>
          <a:p>
            <a:pPr marL="305435" indent="-305435"/>
            <a:r>
              <a:rPr lang="en-US" sz="2400" dirty="0"/>
              <a:t>✅ Use more advanced encryption like AES-256 before embedding data.</a:t>
            </a:r>
          </a:p>
          <a:p>
            <a:pPr marL="305435" indent="-305435"/>
            <a:r>
              <a:rPr lang="en-US" sz="2400" dirty="0"/>
              <a:t>✅ Develop a mobile app for Android/iOS for on-the-go encryption and decryption.</a:t>
            </a:r>
          </a:p>
          <a:p>
            <a:pPr marL="305435" indent="-305435"/>
            <a:r>
              <a:rPr lang="en-US" sz="2400" dirty="0"/>
              <a:t>✅ Implement AI-based steganalysis protection to make detection even harder.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967304"/>
            <a:ext cx="11029615" cy="4673324"/>
          </a:xfrm>
        </p:spPr>
        <p:txBody>
          <a:bodyPr>
            <a:normAutofit/>
          </a:bodyPr>
          <a:lstStyle/>
          <a:p>
            <a:pPr marL="0" indent="0">
              <a:buNone/>
            </a:pPr>
            <a:r>
              <a:rPr lang="en-US" sz="2800" dirty="0"/>
              <a:t>In today's digital world, data security and privacy are major concerns. Traditional encryption methods protect data during transmission, but steganography offers an additional layer of security by hiding secret information inside images. This project focuses on implementing image-based steganography, allowing users to embed secret messages inside images using encryption and password protection.</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dirty="0"/>
              <a:t>Programming Language: Python</a:t>
            </a:r>
          </a:p>
          <a:p>
            <a:pPr marL="0" indent="0">
              <a:buNone/>
            </a:pPr>
            <a:r>
              <a:rPr lang="en-IN" sz="2800" dirty="0"/>
              <a:t>GUI Library: </a:t>
            </a:r>
            <a:r>
              <a:rPr lang="en-IN" sz="2800" dirty="0" err="1"/>
              <a:t>Tkinter</a:t>
            </a:r>
            <a:r>
              <a:rPr lang="en-IN" sz="2800" dirty="0"/>
              <a:t> (for user-friendly interface)</a:t>
            </a:r>
          </a:p>
          <a:p>
            <a:pPr marL="0" indent="0">
              <a:buNone/>
            </a:pPr>
            <a:r>
              <a:rPr lang="en-IN" sz="2800" dirty="0"/>
              <a:t>Image Processing: OpenCV (cv2)</a:t>
            </a:r>
          </a:p>
          <a:p>
            <a:pPr marL="0" indent="0">
              <a:buNone/>
            </a:pPr>
            <a:r>
              <a:rPr lang="en-IN" sz="2800" dirty="0"/>
              <a:t>Encryption: SHA-256 hashing for password security</a:t>
            </a:r>
          </a:p>
          <a:p>
            <a:pPr marL="0" indent="0">
              <a:buNone/>
            </a:pPr>
            <a:r>
              <a:rPr lang="en-IN" sz="2800" dirty="0"/>
              <a:t>File Handling: PIL and OpenCV for image modifications</a:t>
            </a:r>
          </a:p>
          <a:p>
            <a:pPr marL="0" indent="0">
              <a:buNone/>
            </a:pPr>
            <a:r>
              <a:rPr lang="en-IN" sz="2800" dirty="0"/>
              <a:t>Data Encoding: Pixel manipulation technique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764142"/>
            <a:ext cx="11029615" cy="4673324"/>
          </a:xfrm>
        </p:spPr>
        <p:txBody>
          <a:bodyPr>
            <a:normAutofit/>
          </a:bodyPr>
          <a:lstStyle/>
          <a:p>
            <a:pPr marL="0" indent="0">
              <a:buNone/>
            </a:pPr>
            <a:r>
              <a:rPr lang="en-US" sz="2400" b="1" dirty="0">
                <a:solidFill>
                  <a:srgbClr val="0F0F0F"/>
                </a:solidFill>
              </a:rPr>
              <a:t>✅ Dual Security: The message is both hidden inside an image and protected with a password.</a:t>
            </a:r>
          </a:p>
          <a:p>
            <a:pPr marL="0" indent="0">
              <a:buNone/>
            </a:pPr>
            <a:r>
              <a:rPr lang="en-US" sz="2400" b="1" dirty="0">
                <a:solidFill>
                  <a:srgbClr val="0F0F0F"/>
                </a:solidFill>
              </a:rPr>
              <a:t>✅ No File Size Increase: The encrypted image looks the same and does not reveal any obvious changes.</a:t>
            </a:r>
          </a:p>
          <a:p>
            <a:pPr marL="0" indent="0">
              <a:buNone/>
            </a:pPr>
            <a:r>
              <a:rPr lang="en-US" sz="2400" b="1" dirty="0">
                <a:solidFill>
                  <a:srgbClr val="0F0F0F"/>
                </a:solidFill>
              </a:rPr>
              <a:t>✅ User-Friendly Interface: Simple GUI using </a:t>
            </a:r>
            <a:r>
              <a:rPr lang="en-US" sz="2400" b="1" dirty="0" err="1">
                <a:solidFill>
                  <a:srgbClr val="0F0F0F"/>
                </a:solidFill>
              </a:rPr>
              <a:t>Tkinter</a:t>
            </a:r>
            <a:r>
              <a:rPr lang="en-US" sz="2400" b="1" dirty="0">
                <a:solidFill>
                  <a:srgbClr val="0F0F0F"/>
                </a:solidFill>
              </a:rPr>
              <a:t> for encryption and decryption.</a:t>
            </a:r>
          </a:p>
          <a:p>
            <a:pPr marL="0" indent="0">
              <a:buNone/>
            </a:pPr>
            <a:r>
              <a:rPr lang="en-US" sz="2400" b="1" dirty="0">
                <a:solidFill>
                  <a:srgbClr val="0F0F0F"/>
                </a:solidFill>
              </a:rPr>
              <a:t>✅ Supports Multiple Formats: Can hide messages in PNG and JPG images (but outputs encrypted images as PNG to avoid corruption).</a:t>
            </a:r>
          </a:p>
          <a:p>
            <a:pPr marL="0" indent="0">
              <a:buNone/>
            </a:pPr>
            <a:r>
              <a:rPr lang="en-US" sz="2400" b="1" dirty="0">
                <a:solidFill>
                  <a:srgbClr val="0F0F0F"/>
                </a:solidFill>
              </a:rPr>
              <a:t>✅ No Need for Additional Software: Runs as a standalone Python program.</a:t>
            </a:r>
          </a:p>
          <a:p>
            <a:pPr marL="0" indent="0">
              <a:buNone/>
            </a:pP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702156"/>
            <a:ext cx="11029615" cy="4673324"/>
          </a:xfrm>
        </p:spPr>
        <p:txBody>
          <a:bodyPr>
            <a:normAutofit/>
          </a:bodyPr>
          <a:lstStyle/>
          <a:p>
            <a:r>
              <a:rPr lang="en-US" sz="2400" dirty="0"/>
              <a:t>This project is useful for:</a:t>
            </a:r>
          </a:p>
          <a:p>
            <a:endParaRPr lang="en-US" sz="2400" dirty="0"/>
          </a:p>
          <a:p>
            <a:r>
              <a:rPr lang="en-US" sz="2400" dirty="0"/>
              <a:t>Journalists &amp; Whistleblowers – Securely share confidential messages.</a:t>
            </a:r>
          </a:p>
          <a:p>
            <a:r>
              <a:rPr lang="en-US" sz="2400" dirty="0"/>
              <a:t>Government &amp; Military – Hide sensitive communications in images.</a:t>
            </a:r>
          </a:p>
          <a:p>
            <a:r>
              <a:rPr lang="en-US" sz="2400" dirty="0"/>
              <a:t>Businesses – Protect trade secrets and confidential data.</a:t>
            </a:r>
          </a:p>
          <a:p>
            <a:r>
              <a:rPr lang="en-US" sz="2400" dirty="0"/>
              <a:t>General Users – Send hidden messages without detection.</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21BBAD5-AF59-3DDC-3E43-CF790C049C79}"/>
              </a:ext>
            </a:extLst>
          </p:cNvPr>
          <p:cNvPicPr>
            <a:picLocks noGrp="1" noChangeAspect="1"/>
          </p:cNvPicPr>
          <p:nvPr>
            <p:ph idx="1"/>
          </p:nvPr>
        </p:nvPicPr>
        <p:blipFill>
          <a:blip r:embed="rId2"/>
          <a:stretch>
            <a:fillRect/>
          </a:stretch>
        </p:blipFill>
        <p:spPr>
          <a:xfrm>
            <a:off x="904257" y="1482243"/>
            <a:ext cx="9104981" cy="479073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839910"/>
            <a:ext cx="11029615" cy="4673324"/>
          </a:xfrm>
        </p:spPr>
        <p:txBody>
          <a:bodyPr>
            <a:normAutofit/>
          </a:bodyPr>
          <a:lstStyle/>
          <a:p>
            <a:r>
              <a:rPr lang="en-US" sz="2800" dirty="0"/>
              <a:t>This project demonstrates the practical application of steganography in enhancing data security. By combining image encoding and encryption, we provide a robust and easy-to-use solution for securely hiding messages in images. This technique ensures that sensitive information remains undetectable to unauthorized users, adding an extra layer of security compared to traditional cryptographic methods.</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https://github.com/SOUMALYA-07CODER/</a:t>
            </a:r>
            <a:r>
              <a:rPr lang="en-IN" dirty="0">
                <a:hlinkClick r:id="rId2"/>
              </a:rPr>
              <a:t>Secure-Data-Hiding-in-Images-Using-Steganography</a:t>
            </a:r>
            <a:r>
              <a:rPr lang="en-IN" dirty="0"/>
              <a: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420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soham saha</cp:lastModifiedBy>
  <cp:revision>26</cp:revision>
  <dcterms:created xsi:type="dcterms:W3CDTF">2021-05-26T16:50:10Z</dcterms:created>
  <dcterms:modified xsi:type="dcterms:W3CDTF">2025-02-23T10:17:16Z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