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CF-5083-4B27-A244-FEF1CA21ECB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E0D449-68AF-4D01-840F-45DC1F163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2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CF-5083-4B27-A244-FEF1CA21ECB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D449-68AF-4D01-840F-45DC1F16384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39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CF-5083-4B27-A244-FEF1CA21ECB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D449-68AF-4D01-840F-45DC1F163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1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CF-5083-4B27-A244-FEF1CA21ECB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D449-68AF-4D01-840F-45DC1F16384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2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CF-5083-4B27-A244-FEF1CA21ECB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D449-68AF-4D01-840F-45DC1F163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1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CF-5083-4B27-A244-FEF1CA21ECB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D449-68AF-4D01-840F-45DC1F16384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CF-5083-4B27-A244-FEF1CA21ECB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D449-68AF-4D01-840F-45DC1F16384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9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CF-5083-4B27-A244-FEF1CA21ECB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D449-68AF-4D01-840F-45DC1F16384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3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CF-5083-4B27-A244-FEF1CA21ECB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D449-68AF-4D01-840F-45DC1F163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5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CF-5083-4B27-A244-FEF1CA21ECB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D449-68AF-4D01-840F-45DC1F163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8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CBA1CF-5083-4B27-A244-FEF1CA21ECB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D449-68AF-4D01-840F-45DC1F16384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35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A1CF-5083-4B27-A244-FEF1CA21ECB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E0D449-68AF-4D01-840F-45DC1F16384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0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4EB7E-B80F-BF52-B4E7-1F65D312143A}"/>
              </a:ext>
            </a:extLst>
          </p:cNvPr>
          <p:cNvSpPr txBox="1"/>
          <p:nvPr/>
        </p:nvSpPr>
        <p:spPr>
          <a:xfrm>
            <a:off x="228601" y="259081"/>
            <a:ext cx="11861799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================================================================================</a:t>
            </a:r>
          </a:p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Superstore Sales Dashboard Insights</a:t>
            </a:r>
          </a:p>
          <a:p>
            <a:r>
              <a:rPr lang="en-IN" dirty="0"/>
              <a:t>================================================================================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Technology Leads Sales</a:t>
            </a:r>
          </a:p>
          <a:p>
            <a:r>
              <a:rPr lang="en-IN" dirty="0"/>
              <a:t>   - Technology products, such as phones and accessories (e.g., Mitel 5320 IP Phone at $907.15, row 41), dominate sales with the largest donut slice, contributing approximately 45-50% of total sales based on high-value items.</a:t>
            </a:r>
          </a:p>
          <a:p>
            <a:endParaRPr lang="en-IN" dirty="0"/>
          </a:p>
          <a:p>
            <a:r>
              <a:rPr lang="en-I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Furniture Shows Strong Performance</a:t>
            </a:r>
          </a:p>
          <a:p>
            <a:r>
              <a:rPr lang="en-IN" dirty="0"/>
              <a:t>   - Furniture, including items like Bush Somerset Collection Bookcase ($261.96, row 3) and tables, forms a significant portion of sales (around 40%), visible as a large segment in the donut chart.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Office Supplies Contributes Steadily</a:t>
            </a:r>
          </a:p>
          <a:p>
            <a:r>
              <a:rPr lang="en-IN" dirty="0"/>
              <a:t>   - Office Supplies, with products like paper and binders (e.g., Universal Premium Paper at $23.92, row 6), accounts for a smaller but consistent share (about 10-15%), shown as the smallest donut slice.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Regional Variation Impact</a:t>
            </a:r>
          </a:p>
          <a:p>
            <a:r>
              <a:rPr lang="en-IN" dirty="0"/>
              <a:t>   - Filtering by regions like West (e.g., rows 36, 39–41) increases Technology’s dominance, suggesting regional demand differences that the donut chart can highlight with the Region filter.</a:t>
            </a:r>
          </a:p>
          <a:p>
            <a:endParaRPr lang="en-IN" dirty="0"/>
          </a:p>
          <a:p>
            <a:r>
              <a:rPr lang="en-IN" dirty="0"/>
              <a:t>================================================================================</a:t>
            </a:r>
          </a:p>
          <a:p>
            <a:r>
              <a:rPr lang="en-IN" sz="2400" b="1" dirty="0"/>
              <a:t>Prepared by: Soumya V K</a:t>
            </a:r>
          </a:p>
          <a:p>
            <a:r>
              <a:rPr lang="en-IN" dirty="0"/>
              <a:t>================================================================================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655204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202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 V K</dc:creator>
  <cp:lastModifiedBy>SOUMYA V K</cp:lastModifiedBy>
  <cp:revision>1</cp:revision>
  <dcterms:created xsi:type="dcterms:W3CDTF">2025-08-16T16:38:57Z</dcterms:created>
  <dcterms:modified xsi:type="dcterms:W3CDTF">2025-08-16T16:40:38Z</dcterms:modified>
</cp:coreProperties>
</file>