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DA34B-6BC5-422D-AD80-5DC649084F1B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A037E-46AF-495E-A649-9A0C481384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10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Align with rubric.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Show it 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Wrap 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Operational.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Checklist.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High-level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Matched analysis/synthesis.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Permutation algebra.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Keep sign and indices 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Practical timing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Concise, reliable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Map to notebook cells.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Synthesis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7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1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64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300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08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396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613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60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58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9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5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90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43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31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5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20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7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4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600" b="1" dirty="0"/>
              <a:t>Real‑Time 7‑Band Speech Unscrambler / Decoder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b="1" dirty="0"/>
              <a:t>FIR </a:t>
            </a:r>
            <a:r>
              <a:rPr b="1" dirty="0" err="1"/>
              <a:t>Filterbank</a:t>
            </a:r>
            <a:r>
              <a:rPr b="1" dirty="0"/>
              <a:t> + Cosine Modulation</a:t>
            </a:r>
          </a:p>
          <a:p>
            <a:r>
              <a:rPr b="1" dirty="0"/>
              <a:t>Soumya Banerjee — M.Sc. (IT–AI), SRH Hochschule Heidelberg</a:t>
            </a:r>
          </a:p>
          <a:p>
            <a:r>
              <a:rPr b="1" dirty="0"/>
              <a:t>GitHub: https://github.com/SOUMYABAN123 | LinkedIn: https://www.linkedin.com/in/soumya-banerjee-5aa65b191/</a:t>
            </a:r>
          </a:p>
          <a:p>
            <a:r>
              <a:rPr b="1" dirty="0"/>
              <a:t>October 0</a:t>
            </a:r>
            <a:r>
              <a:rPr lang="en-IN" b="1" dirty="0"/>
              <a:t>8</a:t>
            </a:r>
            <a:r>
              <a:rPr b="1" dirty="0"/>
              <a:t>,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Code Essentials: Filtering &amp; Recombination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confined = </a:t>
            </a:r>
            <a:r>
              <a:rPr dirty="0" err="1"/>
              <a:t>lfilter</a:t>
            </a:r>
            <a:r>
              <a:rPr dirty="0"/>
              <a:t>(taps[target], [1], </a:t>
            </a:r>
            <a:r>
              <a:rPr dirty="0" err="1"/>
              <a:t>encoded_band</a:t>
            </a:r>
            <a:r>
              <a:rPr dirty="0"/>
              <a:t> * mixer)</a:t>
            </a:r>
          </a:p>
          <a:p>
            <a:r>
              <a:rPr dirty="0"/>
              <a:t>Sum confined bands; optional normalization and DC removal</a:t>
            </a:r>
          </a:p>
          <a:p>
            <a:r>
              <a:rPr dirty="0"/>
              <a:t>Handle group delay (trim/pad)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Results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Spectrograms: scrambled vs decoded (bands back to originals)</a:t>
            </a:r>
          </a:p>
          <a:p>
            <a:r>
              <a:rPr dirty="0"/>
              <a:t>Subjective intelligibility restored; optional metrics (SNR/LSD)</a:t>
            </a:r>
          </a:p>
          <a:p>
            <a:r>
              <a:rPr dirty="0"/>
              <a:t>Notes on any residual artifacts and their cause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Design Choices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Matched FIRs (Kaiser, ~40 dB stopband) and equal-width bands</a:t>
            </a:r>
          </a:p>
          <a:p>
            <a:r>
              <a:rPr dirty="0"/>
              <a:t>Trade-offs: taps vs CPU/delay; transition width vs leakage</a:t>
            </a:r>
          </a:p>
          <a:p>
            <a:r>
              <a:rPr dirty="0"/>
              <a:t>Failure modes: wrong mapping, </a:t>
            </a:r>
            <a:r>
              <a:rPr dirty="0" err="1"/>
              <a:t>Δf</a:t>
            </a:r>
            <a:r>
              <a:rPr dirty="0"/>
              <a:t> sign, drift/sync issues</a:t>
            </a:r>
          </a:p>
          <a:p>
            <a:r>
              <a:rPr dirty="0"/>
              <a:t>Next: adaptive detection, Hilbert SSB, perceptual banding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Appendix A1 — 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Noise: filtering helps but cannot recreate missing info</a:t>
            </a:r>
          </a:p>
          <a:p>
            <a:r>
              <a:rPr dirty="0"/>
              <a:t>Clock drift: resampling/sync correction may be required</a:t>
            </a:r>
          </a:p>
          <a:p>
            <a:r>
              <a:rPr dirty="0"/>
              <a:t>Quantization: 16‑bit is fine; keep headroom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Appendix A2 — Complexity &amp;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O(</a:t>
            </a:r>
            <a:r>
              <a:rPr dirty="0" err="1"/>
              <a:t>N_bands</a:t>
            </a:r>
            <a:r>
              <a:rPr dirty="0"/>
              <a:t> · </a:t>
            </a:r>
            <a:r>
              <a:rPr dirty="0" err="1"/>
              <a:t>numtaps</a:t>
            </a:r>
            <a:r>
              <a:rPr dirty="0"/>
              <a:t> · Fs) for direct convolution</a:t>
            </a:r>
          </a:p>
          <a:p>
            <a:r>
              <a:rPr dirty="0"/>
              <a:t>FFT overlap‑add for long taps; vectorize mixers</a:t>
            </a:r>
          </a:p>
          <a:p>
            <a:r>
              <a:rPr dirty="0"/>
              <a:t>Block streaming for real-time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Appendix A3 — Validation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Verify inv[p[i]] = i with unit tests</a:t>
            </a:r>
          </a:p>
          <a:p>
            <a:r>
              <a:t>Tone test per band to verify Δf_dec signs</a:t>
            </a:r>
          </a:p>
          <a:p>
            <a:r>
              <a:t>Spectrogram check: centers align with originals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Assignment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Implement and demonstrate a working unscrambler</a:t>
            </a:r>
          </a:p>
          <a:p>
            <a:r>
              <a:rPr dirty="0"/>
              <a:t>Steps: (1) Analysis </a:t>
            </a:r>
            <a:r>
              <a:rPr dirty="0" err="1"/>
              <a:t>filterbank</a:t>
            </a:r>
            <a:r>
              <a:rPr dirty="0"/>
              <a:t>, (2) Inverse permutation, (3) Cosine shift, (4) Synthesis</a:t>
            </a:r>
          </a:p>
          <a:p>
            <a:r>
              <a:rPr dirty="0"/>
              <a:t>Evidence: waveform + spectrogram before/after; audio clips</a:t>
            </a:r>
          </a:p>
          <a:p>
            <a:r>
              <a:rPr dirty="0"/>
              <a:t>Discuss core code: inverse mapping, </a:t>
            </a:r>
            <a:r>
              <a:rPr dirty="0" err="1"/>
              <a:t>Δf_dec</a:t>
            </a:r>
            <a:r>
              <a:rPr dirty="0"/>
              <a:t>, filters</a:t>
            </a:r>
          </a:p>
          <a:p>
            <a:r>
              <a:rPr dirty="0"/>
              <a:t>Justify design: matched FIRs, linear phase, Kaiser window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Decoder 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Scrambled Input → Analysis FIRs → Inverse Mapping → Mixers → Synthesis FIRs → Output</a:t>
            </a:r>
          </a:p>
          <a:p>
            <a:r>
              <a:rPr dirty="0"/>
              <a:t>Mixer: m[n] = 2 · cos(2π</a:t>
            </a:r>
            <a:r>
              <a:rPr dirty="0" err="1"/>
              <a:t>Δf_dec</a:t>
            </a:r>
            <a:r>
              <a:rPr dirty="0"/>
              <a:t> · n / </a:t>
            </a:r>
            <a:r>
              <a:rPr dirty="0" err="1"/>
              <a:t>f_s</a:t>
            </a:r>
            <a:r>
              <a:rPr dirty="0"/>
              <a:t>)</a:t>
            </a:r>
          </a:p>
          <a:p>
            <a:r>
              <a:rPr dirty="0" err="1"/>
              <a:t>Δf_dec</a:t>
            </a:r>
            <a:r>
              <a:rPr dirty="0"/>
              <a:t> = </a:t>
            </a:r>
            <a:r>
              <a:rPr dirty="0" err="1"/>
              <a:t>f_orig,c</a:t>
            </a:r>
            <a:r>
              <a:rPr dirty="0"/>
              <a:t> − </a:t>
            </a:r>
            <a:r>
              <a:rPr dirty="0" err="1"/>
              <a:t>f_scrambled,c</a:t>
            </a:r>
            <a:r>
              <a:rPr dirty="0"/>
              <a:t>; re-filter selects desired sideband</a:t>
            </a:r>
          </a:p>
          <a:p>
            <a:r>
              <a:rPr dirty="0"/>
              <a:t>Group delay from FIRs; handle alignment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 err="1"/>
              <a:t>Filterbank</a:t>
            </a:r>
            <a:r>
              <a:rPr b="1" dirty="0"/>
              <a:t> Reuse (FIR + Kaiser)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Same β, </a:t>
            </a:r>
            <a:r>
              <a:rPr dirty="0" err="1"/>
              <a:t>transition_fraction</a:t>
            </a:r>
            <a:r>
              <a:rPr dirty="0"/>
              <a:t>, and </a:t>
            </a:r>
            <a:r>
              <a:rPr dirty="0" err="1"/>
              <a:t>numtaps</a:t>
            </a:r>
            <a:r>
              <a:rPr dirty="0"/>
              <a:t> as encoder for matched response</a:t>
            </a:r>
          </a:p>
          <a:p>
            <a:r>
              <a:rPr dirty="0"/>
              <a:t>Odd </a:t>
            </a:r>
            <a:r>
              <a:rPr dirty="0" err="1"/>
              <a:t>numtaps</a:t>
            </a:r>
            <a:r>
              <a:rPr dirty="0"/>
              <a:t> ≥ 101 for linear phase and symmetric impulse response</a:t>
            </a:r>
          </a:p>
          <a:p>
            <a:r>
              <a:rPr dirty="0"/>
              <a:t>Trade-offs as in encoder: stopband vs delay/CPU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Inverse Permutation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632" y="2490135"/>
            <a:ext cx="6798736" cy="3444997"/>
          </a:xfrm>
        </p:spPr>
        <p:txBody>
          <a:bodyPr/>
          <a:lstStyle/>
          <a:p>
            <a:r>
              <a:rPr dirty="0"/>
              <a:t>Encoder mapping: [7, 5, 3, 1, 2, 4, 6] (</a:t>
            </a:r>
            <a:r>
              <a:rPr dirty="0" err="1"/>
              <a:t>input→output</a:t>
            </a:r>
            <a:r>
              <a:rPr dirty="0"/>
              <a:t>)</a:t>
            </a:r>
          </a:p>
          <a:p>
            <a:r>
              <a:rPr dirty="0"/>
              <a:t>Inverse: inv[p[</a:t>
            </a:r>
            <a:r>
              <a:rPr dirty="0" err="1"/>
              <a:t>i</a:t>
            </a:r>
            <a:r>
              <a:rPr dirty="0"/>
              <a:t>]] = </a:t>
            </a:r>
            <a:r>
              <a:rPr dirty="0" err="1"/>
              <a:t>i</a:t>
            </a:r>
            <a:r>
              <a:rPr dirty="0"/>
              <a:t> → inv = [4, 5, 3, 6, 2, 7, 1] (</a:t>
            </a:r>
            <a:r>
              <a:rPr dirty="0" err="1"/>
              <a:t>encoded→original</a:t>
            </a:r>
            <a:r>
              <a:rPr dirty="0"/>
              <a:t>)</a:t>
            </a:r>
          </a:p>
          <a:p>
            <a:r>
              <a:rPr dirty="0"/>
              <a:t>Encoded band k goes to original band inv[k] via </a:t>
            </a:r>
            <a:r>
              <a:rPr dirty="0" err="1"/>
              <a:t>Δf_dec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Mixing Mathematics (Decoding)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 encoded band k: </a:t>
            </a:r>
            <a:r>
              <a:rPr dirty="0" err="1"/>
              <a:t>Δf_dec</a:t>
            </a:r>
            <a:r>
              <a:rPr dirty="0"/>
              <a:t> = </a:t>
            </a:r>
            <a:r>
              <a:rPr dirty="0" err="1"/>
              <a:t>f_c</a:t>
            </a:r>
            <a:r>
              <a:rPr dirty="0"/>
              <a:t>[inv[k]] − </a:t>
            </a:r>
            <a:r>
              <a:rPr dirty="0" err="1"/>
              <a:t>f_c</a:t>
            </a:r>
            <a:r>
              <a:rPr dirty="0"/>
              <a:t>[k]</a:t>
            </a:r>
          </a:p>
          <a:p>
            <a:r>
              <a:rPr dirty="0"/>
              <a:t>m[n] = 2 · cos(2π</a:t>
            </a:r>
            <a:r>
              <a:rPr dirty="0" err="1"/>
              <a:t>Δf_dec</a:t>
            </a:r>
            <a:r>
              <a:rPr dirty="0"/>
              <a:t> · n / </a:t>
            </a:r>
            <a:r>
              <a:rPr dirty="0" err="1"/>
              <a:t>f_s</a:t>
            </a:r>
            <a:r>
              <a:rPr dirty="0"/>
              <a:t>) → ±</a:t>
            </a:r>
            <a:r>
              <a:rPr dirty="0" err="1"/>
              <a:t>Δf</a:t>
            </a:r>
            <a:r>
              <a:rPr dirty="0"/>
              <a:t> images</a:t>
            </a:r>
          </a:p>
          <a:p>
            <a:r>
              <a:rPr dirty="0"/>
              <a:t>Target bandpass confines to original band and rejects mirror image</a:t>
            </a:r>
          </a:p>
          <a:p>
            <a:r>
              <a:rPr dirty="0"/>
              <a:t>Amplitude factor 2 compensates for single-sideband selection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Synchronization &amp;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Each FIR adds (L−1)/2 samples; </a:t>
            </a:r>
            <a:r>
              <a:rPr dirty="0" err="1"/>
              <a:t>analysis+synthesis</a:t>
            </a:r>
            <a:r>
              <a:rPr dirty="0"/>
              <a:t> accumulate</a:t>
            </a:r>
          </a:p>
          <a:p>
            <a:r>
              <a:rPr dirty="0"/>
              <a:t>Trim/pad or shift to align with original for evaluation</a:t>
            </a:r>
          </a:p>
          <a:p>
            <a:r>
              <a:rPr dirty="0"/>
              <a:t>Stream in blocks with overlap to avoid edge artifacts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Demo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Input: scrambled.wav (3–5s, mono, 16 kHz)</a:t>
            </a:r>
          </a:p>
          <a:p>
            <a:r>
              <a:rPr dirty="0"/>
              <a:t>Show: scrambled spectrogram</a:t>
            </a:r>
          </a:p>
          <a:p>
            <a:r>
              <a:rPr dirty="0"/>
              <a:t>Decode with inverse mapping; output: decoded.wav</a:t>
            </a:r>
          </a:p>
          <a:p>
            <a:r>
              <a:rPr dirty="0"/>
              <a:t>Show: decoded spectrogram; compare with original (if available)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Code Essentials: Inverse Mapping &amp; </a:t>
            </a:r>
            <a:r>
              <a:rPr b="1" dirty="0" err="1"/>
              <a:t>Δf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Compute band edges/centers; build inv permutation</a:t>
            </a:r>
          </a:p>
          <a:p>
            <a:r>
              <a:rPr dirty="0" err="1"/>
              <a:t>Δf_dec</a:t>
            </a:r>
            <a:r>
              <a:rPr dirty="0"/>
              <a:t> per band using centers (Hz)</a:t>
            </a:r>
          </a:p>
          <a:p>
            <a:r>
              <a:rPr dirty="0"/>
              <a:t>Mixer generation and application; vectorized where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765</Words>
  <Application>Microsoft Office PowerPoint</Application>
  <PresentationFormat>On-screen Show (4:3)</PresentationFormat>
  <Paragraphs>81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Organic</vt:lpstr>
      <vt:lpstr>Real‑Time 7‑Band Speech Unscrambler / Decoder</vt:lpstr>
      <vt:lpstr>Assignment &amp; Objectives</vt:lpstr>
      <vt:lpstr>Decoder System Overview</vt:lpstr>
      <vt:lpstr>Filterbank Reuse (FIR + Kaiser)</vt:lpstr>
      <vt:lpstr>Inverse Permutation</vt:lpstr>
      <vt:lpstr>Mixing Mathematics (Decoding)</vt:lpstr>
      <vt:lpstr>Synchronization &amp; Delay</vt:lpstr>
      <vt:lpstr>Demo Plan</vt:lpstr>
      <vt:lpstr>Code Essentials: Inverse Mapping &amp; Δf</vt:lpstr>
      <vt:lpstr>Code Essentials: Filtering &amp; Recombination</vt:lpstr>
      <vt:lpstr>Results &amp; Evaluation</vt:lpstr>
      <vt:lpstr>Design Choices &amp; Limitations</vt:lpstr>
      <vt:lpstr>Appendix A1 — Robustness</vt:lpstr>
      <vt:lpstr>Appendix A2 — Complexity &amp; Optimization</vt:lpstr>
      <vt:lpstr>Appendix A3 — Validation Checklist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Soumya banerjee</cp:lastModifiedBy>
  <cp:revision>2</cp:revision>
  <dcterms:created xsi:type="dcterms:W3CDTF">2013-01-27T09:14:16Z</dcterms:created>
  <dcterms:modified xsi:type="dcterms:W3CDTF">2025-10-07T21:49:05Z</dcterms:modified>
  <cp:category/>
</cp:coreProperties>
</file>