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7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5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94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4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47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0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1A6184DD-FF7C-408E-A587-03F275EA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8" b="62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B59CA-5871-084E-8971-5445BF8D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SentimentNet</a:t>
            </a:r>
            <a:r>
              <a:rPr lang="en-US" altLang="en-US" sz="4100" dirty="0">
                <a:latin typeface="Arial" panose="020B0604020202020204" pitchFamily="34" charset="0"/>
                <a:cs typeface="Arial" panose="020B0604020202020204" pitchFamily="34" charset="0"/>
              </a:rPr>
              <a:t>: Mood-based Music Generation using ML</a:t>
            </a:r>
            <a:br>
              <a:rPr lang="en-US" altLang="en-US" sz="4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D8199-73D5-0948-A2A5-2FCBCDFFF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fontScale="25000" lnSpcReduction="20000"/>
          </a:bodyPr>
          <a:lstStyle/>
          <a:p>
            <a:pPr lvl="8">
              <a:lnSpc>
                <a:spcPts val="3400"/>
              </a:lnSpc>
            </a:pPr>
            <a:r>
              <a:rPr lang="en-US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</a:p>
          <a:p>
            <a:pPr lvl="8">
              <a:lnSpc>
                <a:spcPts val="3400"/>
              </a:lnSpc>
            </a:pPr>
            <a:r>
              <a:rPr lang="en-US" altLang="en-US" sz="5900" dirty="0">
                <a:latin typeface="Arial" panose="020B0604020202020204" pitchFamily="34" charset="0"/>
                <a:cs typeface="Arial" panose="020B0604020202020204" pitchFamily="34" charset="0"/>
              </a:rPr>
              <a:t>Soumya Shukla</a:t>
            </a:r>
          </a:p>
          <a:p>
            <a:endParaRPr lang="en-US" dirty="0">
              <a:solidFill>
                <a:srgbClr val="B16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AE6B-9A61-B043-B5BC-DC3B7337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CC93-1FE8-A64D-ABD6-3405DF0F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627041" cy="4310495"/>
          </a:xfrm>
        </p:spPr>
        <p:txBody>
          <a:bodyPr>
            <a:normAutofit fontScale="92500" lnSpcReduction="10000"/>
          </a:bodyPr>
          <a:lstStyle/>
          <a:p>
            <a:pPr indent="-342900">
              <a:spcBef>
                <a:spcPct val="0"/>
              </a:spcBef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Situation: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A Music composer wants to create background music to portray an emotion for a scene in the movie.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He composes music but is not satisfied and would like to explore more options within the same theme.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Composing similar theme songs to convey different emotions is laborious. </a:t>
            </a:r>
          </a:p>
          <a:p>
            <a:pPr marL="342900" lvl="1" indent="-342900">
              <a:lnSpc>
                <a:spcPct val="110000"/>
              </a:lnSpc>
              <a:spcBef>
                <a:spcPct val="0"/>
              </a:spcBef>
              <a:buFont typeface="Wingdings 2" charset="2"/>
              <a:buChar char=""/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Goals: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Analyze the music based on the audio and performance level parameters.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 pitchFamily="34" charset="0"/>
                <a:cs typeface="Arial" panose="020B0604020202020204" pitchFamily="34" charset="0"/>
              </a:rPr>
              <a:t>Generate multiple alternatives to the original music for the given emotion, keeping the underlining theme intact.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sz="19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00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AE6B-9A61-B043-B5BC-DC3B7337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CC93-1FE8-A64D-ABD6-3405DF0F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Music data was collected, and each audio is labeled with sentiment among happy, sad, suspenseful.</a:t>
            </a:r>
          </a:p>
          <a:p>
            <a:r>
              <a:rPr lang="en-US" sz="2400" dirty="0"/>
              <a:t>Presently a music composer take days to compose new music based on sentiment for a theme in the movie. </a:t>
            </a:r>
          </a:p>
          <a:p>
            <a:r>
              <a:rPr lang="en-US" sz="2400" dirty="0" err="1"/>
              <a:t>SentimentNet</a:t>
            </a:r>
            <a:r>
              <a:rPr lang="en-US" sz="2400" dirty="0"/>
              <a:t> can provide suggestions the composer for songs that have the same performance parameters but a different sentiment.  </a:t>
            </a:r>
          </a:p>
          <a:p>
            <a:r>
              <a:rPr lang="en-US" sz="2400" dirty="0"/>
              <a:t>The model can run online within a minute to generate new novel piece.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AE6B-9A61-B043-B5BC-DC3B7337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CC93-1FE8-A64D-ABD6-3405DF0F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Collected music data which has audio and score parameters of different composers. </a:t>
            </a:r>
          </a:p>
          <a:p>
            <a:r>
              <a:rPr lang="en-US" sz="2400" dirty="0"/>
              <a:t>Labeled each file for sentiment among happy, sad or suspenseful. </a:t>
            </a:r>
          </a:p>
          <a:p>
            <a:r>
              <a:rPr lang="en-US" sz="2400" dirty="0"/>
              <a:t>Trained the ML model to learn the music patterns in terms of notes and score, and the associated sentiment. </a:t>
            </a:r>
          </a:p>
          <a:p>
            <a:r>
              <a:rPr lang="en-US" sz="2400" dirty="0"/>
              <a:t>The model was optimized for generating good sounding music of different instruments.</a:t>
            </a:r>
          </a:p>
          <a:p>
            <a:r>
              <a:rPr lang="en-US" sz="2400" dirty="0"/>
              <a:t>The trained model to generate new music by giving an input music file and required sentiment label.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AE6B-9A61-B043-B5BC-DC3B7337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CC93-1FE8-A64D-ABD6-3405DF0F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>
            <a:noAutofit/>
          </a:bodyPr>
          <a:lstStyle/>
          <a:p>
            <a:r>
              <a:rPr lang="en-US" sz="2400" dirty="0"/>
              <a:t>Overview of methodology: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Generate new music for given sentiment value by identifying patterns in training data</a:t>
            </a:r>
          </a:p>
          <a:p>
            <a:r>
              <a:rPr lang="en-US" sz="2400" dirty="0"/>
              <a:t>Model: Encoder-Decoder based deep convolutional network </a:t>
            </a:r>
          </a:p>
          <a:p>
            <a:r>
              <a:rPr lang="en-US" sz="2400" dirty="0"/>
              <a:t>Dependent variables: Score, notes, sentiment label</a:t>
            </a:r>
          </a:p>
          <a:p>
            <a:r>
              <a:rPr lang="en-US" sz="2400" dirty="0"/>
              <a:t>Scope and Sampling: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170 labeled songs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80% (train , validate) , 20% test</a:t>
            </a:r>
          </a:p>
          <a:p>
            <a:endParaRPr lang="en-US" sz="2400" dirty="0"/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27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CC93-1FE8-A64D-ABD6-3405DF0F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71104"/>
            <a:ext cx="10372336" cy="5321878"/>
          </a:xfrm>
        </p:spPr>
        <p:txBody>
          <a:bodyPr>
            <a:normAutofit/>
          </a:bodyPr>
          <a:lstStyle/>
          <a:p>
            <a:r>
              <a:rPr lang="en-US" sz="2400" dirty="0"/>
              <a:t>The model </a:t>
            </a:r>
            <a:r>
              <a:rPr lang="en-US" sz="2400" dirty="0" err="1"/>
              <a:t>SentimentNet</a:t>
            </a:r>
            <a:r>
              <a:rPr lang="en-US" sz="2400" dirty="0"/>
              <a:t> produced fairly good sounding music for required sentiment. </a:t>
            </a:r>
          </a:p>
          <a:p>
            <a:r>
              <a:rPr lang="en-US" sz="2400" dirty="0"/>
              <a:t>The model was successful at keeping a similarity with the base theme (80% similarity based on fuzzy algorithm).</a:t>
            </a:r>
          </a:p>
          <a:p>
            <a:endParaRPr lang="en-US" sz="2400" dirty="0"/>
          </a:p>
          <a:p>
            <a:r>
              <a:rPr lang="en-US" sz="2400" b="1" u="sng" dirty="0"/>
              <a:t>Recommendations:</a:t>
            </a:r>
          </a:p>
          <a:p>
            <a:r>
              <a:rPr lang="en-US" sz="2400" dirty="0"/>
              <a:t>Create an interactive dashboard for the music composers.</a:t>
            </a:r>
          </a:p>
        </p:txBody>
      </p:sp>
    </p:spTree>
    <p:extLst>
      <p:ext uri="{BB962C8B-B14F-4D97-AF65-F5344CB8AC3E}">
        <p14:creationId xmlns:p14="http://schemas.microsoft.com/office/powerpoint/2010/main" val="179189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B41"/>
      </a:dk2>
      <a:lt2>
        <a:srgbClr val="E2E6E8"/>
      </a:lt2>
      <a:accent1>
        <a:srgbClr val="B16B3B"/>
      </a:accent1>
      <a:accent2>
        <a:srgbClr val="C34D4D"/>
      </a:accent2>
      <a:accent3>
        <a:srgbClr val="B6A347"/>
      </a:accent3>
      <a:accent4>
        <a:srgbClr val="3BAFB1"/>
      </a:accent4>
      <a:accent5>
        <a:srgbClr val="4D8FC3"/>
      </a:accent5>
      <a:accent6>
        <a:srgbClr val="3F50B3"/>
      </a:accent6>
      <a:hlink>
        <a:srgbClr val="3E89BD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347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Wingdings 2</vt:lpstr>
      <vt:lpstr>SlateVTI</vt:lpstr>
      <vt:lpstr>SentimentNet: Mood-based Music Generation using ML </vt:lpstr>
      <vt:lpstr>Situation and Goals</vt:lpstr>
      <vt:lpstr>Executive Summary</vt:lpstr>
      <vt:lpstr>Approach</vt:lpstr>
      <vt:lpstr>Model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SentimentNet: Mood-based Music Generation using ML </dc:title>
  <dc:creator>soumya shukla</dc:creator>
  <cp:lastModifiedBy>soumya shukla</cp:lastModifiedBy>
  <cp:revision>20</cp:revision>
  <dcterms:created xsi:type="dcterms:W3CDTF">2020-04-18T01:12:30Z</dcterms:created>
  <dcterms:modified xsi:type="dcterms:W3CDTF">2020-04-18T01:32:10Z</dcterms:modified>
</cp:coreProperties>
</file>