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A.Soundhar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</a:t>
            </a:r>
            <a:r>
              <a:rPr lang="en-GB" sz="2400" dirty="0" smtClean="0"/>
              <a:t>312220148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</a:t>
            </a:r>
            <a:r>
              <a:rPr lang="en-GB" sz="2400" dirty="0" err="1" smtClean="0"/>
              <a:t>eppiaar</a:t>
            </a:r>
            <a:r>
              <a:rPr lang="en-GB" sz="2400" dirty="0" smtClean="0"/>
              <a:t> </a:t>
            </a:r>
            <a:r>
              <a:rPr lang="en-GB" sz="2400" dirty="0"/>
              <a:t>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707710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Methodologies and Techniques for Employee Performance Analysis
- Explain the analytical methods and techniques used.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E.g., regression, clustering, 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
- Justify the choice of methods and tools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1666874" y="2143124"/>
            <a:ext cx="6959200" cy="352218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</a:t>
            </a:r>
            <a:r>
              <a:rPr lang="en-GB" sz="2800" dirty="0"/>
              <a:t>Insights and Implications of Employee Performance Analysis
- Present the findings and results of the analysis</a:t>
            </a:r>
          </a:p>
          <a:p>
            <a:r>
              <a:rPr lang="en-GB" sz="2800" dirty="0"/>
              <a:t>
- Interpret and discuss the implications for employee performance improvement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Directions for Enhanced Employee Performance Evaluation
- Summarize the key takeaways and recommendations</a:t>
            </a:r>
            <a:b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Outline potential future improvements and extensions to the project</a:t>
            </a:r>
            <a:endParaRPr lang="en-IN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0987" y="1955950"/>
            <a:ext cx="6812122" cy="300895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Identifying Inefficiencies in Employee Performance Evaluation-</a:t>
            </a:r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the key challenges and limitations in current employee performance analysis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Explain the need for a more effective and data-driven approach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4" y="1893093"/>
            <a:ext cx="8225631" cy="34694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783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Performance Analysis through Excel-Based Solutions-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and background information on the project's objectives and scope-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key deliverables and expected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82263" y="1695449"/>
            <a:ext cx="7661673" cy="41243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  - </a:t>
            </a:r>
            <a:r>
              <a:rPr lang="en-GB" sz="2400" dirty="0"/>
              <a:t>Identify the specific groups or individuals who will benefit from the employee performance analysis
- Examples:
    - HR department
    - Management
    - Team leaders
    - Employees themselves
    - Other stakeholders ( specify )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221" y="2333625"/>
            <a:ext cx="6406753" cy="3028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</a:t>
            </a:r>
            <a:r>
              <a:rPr lang="en-GB" sz="2400" dirty="0"/>
              <a:t>Leveraging Excel for Data-Driven Employee Performance Evaluation
- Present the proposed solution and its key components
- Highlight the benefits and advantages of using Excel for employee performance analysis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IN" dirty="0"/>
              <a:t>Dataset Description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400" b="0" dirty="0"/>
              <a:t>Characteristics and Sources of Employee Performance Data- </a:t>
            </a:r>
            <a:br>
              <a:rPr lang="en-GB" sz="2400" b="0" dirty="0"/>
            </a:br>
            <a:r>
              <a:rPr lang="en-GB" sz="2400" b="0" dirty="0"/>
              <a:t/>
            </a:r>
            <a:br>
              <a:rPr lang="en-GB" sz="2400" b="0" dirty="0"/>
            </a:br>
            <a:r>
              <a:rPr lang="en-GB" sz="2400" b="0" dirty="0"/>
              <a:t>-Outline the data sources, formats, and quality.</a:t>
            </a:r>
            <a:br>
              <a:rPr lang="en-GB" sz="2400" b="0" dirty="0"/>
            </a:br>
            <a:r>
              <a:rPr lang="en-GB" sz="2400" b="0" dirty="0"/>
              <a:t/>
            </a:r>
            <a:br>
              <a:rPr lang="en-GB" sz="2400" b="0" dirty="0"/>
            </a:br>
            <a:r>
              <a:rPr lang="en-GB" sz="2400" b="0" dirty="0"/>
              <a:t>- Describe the key variables and metrics used in the analysis.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3250" y="1695450"/>
            <a:ext cx="4786313" cy="450761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- </a:t>
            </a:r>
            <a:r>
              <a:rPr lang="en-GB" sz="2800" dirty="0"/>
              <a:t>Unique Value Proposition (UVP)</a:t>
            </a:r>
          </a:p>
          <a:p>
            <a:r>
              <a:rPr lang="en-GB" sz="2800" dirty="0"/>
              <a:t>
- Key Differentiators</a:t>
            </a:r>
          </a:p>
          <a:p>
            <a:r>
              <a:rPr lang="en-GB" sz="2800" dirty="0"/>
              <a:t>
- Innovative Features</a:t>
            </a:r>
          </a:p>
          <a:p>
            <a:r>
              <a:rPr lang="en-GB" sz="2800" dirty="0"/>
              <a:t>
- Benefits &amp; Advantages</a:t>
            </a:r>
          </a:p>
          <a:p>
            <a:r>
              <a:rPr lang="en-GB" sz="2800" dirty="0"/>
              <a:t>
- Impact &amp; Results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19532" y="2633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196</Words>
  <Application>Microsoft Office PowerPoint</Application>
  <PresentationFormat>Custom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Description:  Characteristics and Sources of Employee Performance Data-   -Outline the data sources, formats, and quality.  - Describe the key variables and metrics used in the analysis.</vt:lpstr>
      <vt:lpstr>THE "WOW" IN OUR SOLUTION</vt:lpstr>
      <vt:lpstr>PowerPoint Presentation</vt:lpstr>
      <vt:lpstr>RESULTS</vt:lpstr>
      <vt:lpstr>Conclusion    Recommendations and Future Directions for Enhanced Employee Performance Evaluation
- Summarize the key takeaways and recommendations 
- Outline potential future improvements and extensions to the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20</cp:revision>
  <dcterms:created xsi:type="dcterms:W3CDTF">2024-03-29T15:07:22Z</dcterms:created>
  <dcterms:modified xsi:type="dcterms:W3CDTF">2024-08-31T07:07:37Z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