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D2482-5445-4077-AE57-DF02A6D7E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B72AF-36DA-425F-B5F4-FA5BE5174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42BA0-C419-4A51-975E-92FB829E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6BD4-7DCB-4855-A9A6-D0816FBAF6F5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FC999-A8BD-4533-BCE7-A2A29E072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62AFF-9D39-4F04-B883-780D8CF30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374A-033A-419F-BBFA-5CC06A856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51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14220-CCAC-48FD-947E-F8CCEFCD5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555BCB-3FFB-4850-B08C-F0788A10A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0E8F1-1997-48D0-8CD4-E6637EC8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6BD4-7DCB-4855-A9A6-D0816FBAF6F5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C7701-5518-4953-B44B-7015EE688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C9113-6DB3-46BF-9EED-0AF8F5567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374A-033A-419F-BBFA-5CC06A856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37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B3C132-F0AC-40D2-8147-16F389FD1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D2431-A7B1-4C7D-BE35-3F3CD7B3B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C309C-85F0-4D6C-B870-F0A81DD9E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6BD4-7DCB-4855-A9A6-D0816FBAF6F5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750CC-C98D-4D5B-BB4B-6C8AF55A8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45218-6712-40B1-A03E-E15893903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374A-033A-419F-BBFA-5CC06A856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08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675F4-94F6-4DA4-B19E-CE9425760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12744-8BD2-4176-9401-4DD1C0554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AFB83-56CA-4246-9125-B0A235CFF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6BD4-7DCB-4855-A9A6-D0816FBAF6F5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1737-6015-4187-8095-C81A8419C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B6954-BA8F-446E-A904-B09331FC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374A-033A-419F-BBFA-5CC06A856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47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F60D8-CA89-4DAA-BD6A-504F44B43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9A564-61E0-4999-A313-C6C5F54A4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62D32-B7A4-4827-B5F5-ACB3D83AC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6BD4-7DCB-4855-A9A6-D0816FBAF6F5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FC4F3-FB0D-4221-853D-3329C4049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336C3-6C11-4DFA-B818-5056E27FC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374A-033A-419F-BBFA-5CC06A856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53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26F09-EFA8-431A-8BDA-5F914931E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C906F-8C0A-495F-B256-318184B3D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44D1A-BF68-413B-A1CE-AC18EBF52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494E6-A75A-42D6-B521-AB629C704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6BD4-7DCB-4855-A9A6-D0816FBAF6F5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6ADDC-BF8B-42FD-B9E2-27BC2D4A7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6593B-3A71-437A-B698-F80382989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374A-033A-419F-BBFA-5CC06A856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54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3FF20-D13B-4141-B363-4532227B6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DCCCE-192C-47CD-AE2F-7BB7BF279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1B284-F2C1-4200-A9F3-F1DEDFE65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3C9C9-804B-4EFE-BFA0-C0F0EC7F9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A56528-1D3D-4AD1-90BE-922A80A6F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E6C0F0-B28F-40A2-8ABA-120F5CD96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6BD4-7DCB-4855-A9A6-D0816FBAF6F5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AD3C3B-CEE9-434E-940D-FD0ADC513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6BEF-64D7-408D-85C2-D8EDFF7E7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374A-033A-419F-BBFA-5CC06A856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16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35D3-FF4D-4BAF-95AA-6EEB7DB8C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A39712-13DD-42D3-B94D-79962FC6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6BD4-7DCB-4855-A9A6-D0816FBAF6F5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E854CF-17B5-43D6-8A12-74076AB1D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823E7D-0BB7-4BEA-9013-AFC101455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374A-033A-419F-BBFA-5CC06A856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87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3D95BD-1EB3-4437-85A3-FEEBB5DBD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6BD4-7DCB-4855-A9A6-D0816FBAF6F5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C0F895-38C4-444A-BA37-BFFB91FDD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3F45A-3253-4050-9FE7-A1A4EC82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374A-033A-419F-BBFA-5CC06A856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630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7AF7-16F7-49E9-9651-25B14089C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B21C9-CD1A-4C11-8410-BF498B533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24C00-CF64-4900-B77C-611D8706D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136D2-8B27-49A2-8C8E-67ED944A7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6BD4-7DCB-4855-A9A6-D0816FBAF6F5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DC6E6-56A7-4CC2-BF37-C1A540ADC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3B904-645C-4CEA-88DA-E6A71F4BB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374A-033A-419F-BBFA-5CC06A856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38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5C5CF-D60D-4120-9BA3-CA86619CF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12368-1D74-4A45-9099-997956257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31526-9FCC-4800-9790-517B6EF15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5F35F-9AFE-4EF2-AA51-A0167A2C3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6BD4-7DCB-4855-A9A6-D0816FBAF6F5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BB582-44F4-4402-ADB8-B569A6ADC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0AE8D-9A2C-4F70-B60A-C1D061BB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374A-033A-419F-BBFA-5CC06A856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39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4995F8-28EA-42B5-AB84-932C60F15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A5FD6-E9FE-4541-850F-4EB546548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E57DF-DC38-42C6-BBD2-3CBD59F5E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D6BD4-7DCB-4855-A9A6-D0816FBAF6F5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61F0B-350B-4BD5-A029-356D8865FB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B2454-569E-41E2-BD92-2B7731B14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D374A-033A-419F-BBFA-5CC06A856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712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5259D-98DC-4EB0-9717-1B3C2701D5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6D88C-EA9C-4021-BA5F-1CAB260A62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rotionix video">
            <a:hlinkClick r:id="" action="ppaction://media"/>
            <a:extLst>
              <a:ext uri="{FF2B5EF4-FFF2-40B4-BE49-F238E27FC236}">
                <a16:creationId xmlns:a16="http://schemas.microsoft.com/office/drawing/2014/main" id="{BB0CF822-5080-4139-BD41-5DF6C730E1B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236538"/>
            <a:ext cx="12192000" cy="638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6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4AD27-2A43-4431-A529-02A82E43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5AD45-7EEA-4B53-B529-06D195BDE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Company info</a:t>
            </a:r>
          </a:p>
          <a:p>
            <a:r>
              <a:rPr lang="en-IN" dirty="0"/>
              <a:t>Key founding team – expertise </a:t>
            </a:r>
          </a:p>
          <a:p>
            <a:r>
              <a:rPr lang="en-IN" dirty="0"/>
              <a:t>Investor</a:t>
            </a:r>
          </a:p>
          <a:p>
            <a:r>
              <a:rPr lang="en-IN" dirty="0"/>
              <a:t>Featured news </a:t>
            </a:r>
          </a:p>
          <a:p>
            <a:r>
              <a:rPr lang="en-IN" dirty="0"/>
              <a:t>Our contribution to society</a:t>
            </a:r>
          </a:p>
        </p:txBody>
      </p:sp>
    </p:spTree>
    <p:extLst>
      <p:ext uri="{BB962C8B-B14F-4D97-AF65-F5344CB8AC3E}">
        <p14:creationId xmlns:p14="http://schemas.microsoft.com/office/powerpoint/2010/main" val="479243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9D17-EBB9-4155-9724-9A3DE34A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B71F9-459B-4915-87EA-A49DC3A93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Contact form with </a:t>
            </a:r>
            <a:r>
              <a:rPr lang="en-IN" dirty="0" err="1"/>
              <a:t>regardings</a:t>
            </a:r>
            <a:endParaRPr lang="en-IN" dirty="0"/>
          </a:p>
          <a:p>
            <a:r>
              <a:rPr lang="en-IN" dirty="0"/>
              <a:t>WhatsApp contact button</a:t>
            </a:r>
          </a:p>
          <a:p>
            <a:r>
              <a:rPr lang="en-IN" dirty="0"/>
              <a:t>Contact person names, contact number, Zone specs….</a:t>
            </a:r>
          </a:p>
          <a:p>
            <a:r>
              <a:rPr lang="en-IN" dirty="0"/>
              <a:t>Map directions for different offices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6765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E211D-2E73-46E1-81D5-164EBCADB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Services (Similar to Products section)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7196C-B4C5-4041-8DA6-F2BB2317F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Generally Software based like for Tables inventory  management etc.</a:t>
            </a:r>
          </a:p>
          <a:p>
            <a:r>
              <a:rPr lang="en-IN" dirty="0"/>
              <a:t>PCB manufacturing </a:t>
            </a:r>
          </a:p>
          <a:p>
            <a:r>
              <a:rPr lang="en-IN" dirty="0"/>
              <a:t>3D prototyping and testing </a:t>
            </a:r>
          </a:p>
          <a:p>
            <a:r>
              <a:rPr lang="en-IN" dirty="0"/>
              <a:t>Glass Engraving</a:t>
            </a:r>
          </a:p>
          <a:p>
            <a:r>
              <a:rPr lang="en-IN" dirty="0"/>
              <a:t>Static web development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9122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F5366-0C89-4496-915E-1D13FF2A7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3CC37-2CE4-4E15-AB05-BAF45E1F5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Single login can enrol different products and services with dedicated dashboards.</a:t>
            </a:r>
          </a:p>
          <a:p>
            <a:r>
              <a:rPr lang="en-IN" dirty="0"/>
              <a:t>2 login section, for admin and other for customers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5778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AD00-DCEB-4836-8700-DBDDF0E0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43557-E6B4-4EA4-96EB-550B91C3A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Event</a:t>
            </a:r>
          </a:p>
          <a:p>
            <a:r>
              <a:rPr lang="en-IN" dirty="0"/>
              <a:t>News </a:t>
            </a:r>
          </a:p>
          <a:p>
            <a:r>
              <a:rPr lang="en-IN" dirty="0"/>
              <a:t>Career</a:t>
            </a:r>
          </a:p>
          <a:p>
            <a:r>
              <a:rPr lang="en-IN" dirty="0"/>
              <a:t>Content </a:t>
            </a:r>
          </a:p>
          <a:p>
            <a:r>
              <a:rPr lang="en-IN" dirty="0"/>
              <a:t>Community </a:t>
            </a:r>
          </a:p>
        </p:txBody>
      </p:sp>
    </p:spTree>
    <p:extLst>
      <p:ext uri="{BB962C8B-B14F-4D97-AF65-F5344CB8AC3E}">
        <p14:creationId xmlns:p14="http://schemas.microsoft.com/office/powerpoint/2010/main" val="3292952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C1529-A5EC-46D9-9BF3-60DF1A50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assumptions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6A98E-49DD-4303-98C5-BB8E11FEB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Payment integration</a:t>
            </a:r>
          </a:p>
          <a:p>
            <a:r>
              <a:rPr lang="en-IN" dirty="0"/>
              <a:t>Invoice auto preparation </a:t>
            </a:r>
          </a:p>
          <a:p>
            <a:r>
              <a:rPr lang="en-IN" dirty="0"/>
              <a:t>Easy to use for admins with out tech knowledge </a:t>
            </a:r>
          </a:p>
          <a:p>
            <a:r>
              <a:rPr lang="en-IN" dirty="0"/>
              <a:t>Employee work allocation portal, comp off portal, leave apply portal (can only access after permitted by </a:t>
            </a:r>
            <a:r>
              <a:rPr lang="en-IN" dirty="0" err="1"/>
              <a:t>supervisers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3228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16A6-59BC-4CF5-90BB-4BBED18F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B0768-3B6B-4A72-8367-50B20A0E9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Home Page</a:t>
            </a:r>
          </a:p>
          <a:p>
            <a:r>
              <a:rPr lang="en-IN" dirty="0"/>
              <a:t>Products </a:t>
            </a:r>
          </a:p>
          <a:p>
            <a:r>
              <a:rPr lang="en-IN" dirty="0"/>
              <a:t>About</a:t>
            </a:r>
          </a:p>
          <a:p>
            <a:r>
              <a:rPr lang="en-IN" dirty="0"/>
              <a:t>Contact</a:t>
            </a:r>
          </a:p>
          <a:p>
            <a:r>
              <a:rPr lang="en-IN" dirty="0"/>
              <a:t>Services</a:t>
            </a:r>
          </a:p>
          <a:p>
            <a:r>
              <a:rPr lang="en-IN" dirty="0"/>
              <a:t>Login </a:t>
            </a:r>
          </a:p>
          <a:p>
            <a:r>
              <a:rPr lang="en-IN" dirty="0"/>
              <a:t>Updates</a:t>
            </a:r>
          </a:p>
        </p:txBody>
      </p:sp>
    </p:spTree>
    <p:extLst>
      <p:ext uri="{BB962C8B-B14F-4D97-AF65-F5344CB8AC3E}">
        <p14:creationId xmlns:p14="http://schemas.microsoft.com/office/powerpoint/2010/main" val="2587793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A8258-8FD2-4410-AF2F-B591FF61D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6CE71-B110-4ABE-B15B-50E8FB753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Total 4 Sections</a:t>
            </a:r>
          </a:p>
          <a:p>
            <a:r>
              <a:rPr lang="en-IN" dirty="0"/>
              <a:t>Slider with buttons; Image changes in 2secs  </a:t>
            </a:r>
          </a:p>
          <a:p>
            <a:r>
              <a:rPr lang="en-IN" dirty="0"/>
              <a:t>Categories – PCB , Hardware, software, training, Design, Casting,</a:t>
            </a:r>
          </a:p>
          <a:p>
            <a:pPr marL="0" indent="0">
              <a:buNone/>
            </a:pPr>
            <a:r>
              <a:rPr lang="en-IN" dirty="0"/>
              <a:t>  With little description and learn more button.</a:t>
            </a:r>
          </a:p>
          <a:p>
            <a:r>
              <a:rPr lang="en-IN" dirty="0"/>
              <a:t>Our work Ethics explained with graphics </a:t>
            </a:r>
          </a:p>
          <a:p>
            <a:r>
              <a:rPr lang="en-IN" dirty="0"/>
              <a:t>Working team with </a:t>
            </a:r>
            <a:r>
              <a:rPr lang="en-IN" dirty="0" err="1"/>
              <a:t>linkedin</a:t>
            </a:r>
            <a:r>
              <a:rPr lang="en-IN" dirty="0"/>
              <a:t> profile </a:t>
            </a:r>
          </a:p>
          <a:p>
            <a:r>
              <a:rPr lang="en-IN" dirty="0"/>
              <a:t>Footer with basic things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9745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7233D-866F-4E59-A0CA-9E33F861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Slider with buttons; Image changes in 2secs  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C35D09-7E4D-44CD-B584-35FC69C66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392"/>
          <a:stretch/>
        </p:blipFill>
        <p:spPr>
          <a:xfrm>
            <a:off x="838200" y="1545465"/>
            <a:ext cx="9511568" cy="463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12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91990-CBDE-455A-974B-6B9A9237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Categories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0CDC1D-D23D-4DE9-8C22-D1CDA5E9F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863" b="8174"/>
          <a:stretch/>
        </p:blipFill>
        <p:spPr>
          <a:xfrm>
            <a:off x="1579789" y="1690688"/>
            <a:ext cx="9774011" cy="378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5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080E4-477D-41EE-B205-FD882D35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work Ethics explained with graphics 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1D8BC3-5BED-4901-8568-19441ED6A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799" b="5216"/>
          <a:stretch/>
        </p:blipFill>
        <p:spPr>
          <a:xfrm>
            <a:off x="1968677" y="1690688"/>
            <a:ext cx="9261700" cy="426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719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B2F1D-7D80-487A-8044-8EE51D9AE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team with </a:t>
            </a:r>
            <a:r>
              <a:rPr lang="en-IN" dirty="0" err="1"/>
              <a:t>Linkedin</a:t>
            </a:r>
            <a:r>
              <a:rPr lang="en-IN" dirty="0"/>
              <a:t> profile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058631-F6A6-4A78-9BDC-F11073E69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376" b="4304"/>
          <a:stretch/>
        </p:blipFill>
        <p:spPr>
          <a:xfrm>
            <a:off x="1532227" y="1996225"/>
            <a:ext cx="9127545" cy="427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8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4DB3E-7655-412A-AB66-7F24B0127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290" y="194815"/>
            <a:ext cx="10515600" cy="1325563"/>
          </a:xfrm>
        </p:spPr>
        <p:txBody>
          <a:bodyPr/>
          <a:lstStyle/>
          <a:p>
            <a:r>
              <a:rPr lang="en-IN" dirty="0"/>
              <a:t>Footer with basic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67A52-051B-44B3-AA01-E63AA44B7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9550EC-334B-4411-89AA-AFAF203D5D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76" b="5303"/>
          <a:stretch/>
        </p:blipFill>
        <p:spPr>
          <a:xfrm>
            <a:off x="0" y="1215131"/>
            <a:ext cx="12192000" cy="564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605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1270-2646-45D4-826A-FB50BFF38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Products Section (Different PD)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AF860D-E58F-4E61-B04C-197FD9AF9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975" r="1965" b="6991"/>
          <a:stretch/>
        </p:blipFill>
        <p:spPr>
          <a:xfrm>
            <a:off x="1496111" y="2343956"/>
            <a:ext cx="9199777" cy="37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70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226</Words>
  <Application>Microsoft Office PowerPoint</Application>
  <PresentationFormat>Widescreen</PresentationFormat>
  <Paragraphs>53</Paragraphs>
  <Slides>15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Web development</vt:lpstr>
      <vt:lpstr>Home Page</vt:lpstr>
      <vt:lpstr>Slider with buttons; Image changes in 2secs   </vt:lpstr>
      <vt:lpstr>Categories</vt:lpstr>
      <vt:lpstr>Our work Ethics explained with graphics  </vt:lpstr>
      <vt:lpstr>Working team with Linkedin profile </vt:lpstr>
      <vt:lpstr>Footer with basic things</vt:lpstr>
      <vt:lpstr>Products Section (Different PD)</vt:lpstr>
      <vt:lpstr>About section</vt:lpstr>
      <vt:lpstr>Contact</vt:lpstr>
      <vt:lpstr>Services (Similar to Products section)</vt:lpstr>
      <vt:lpstr>Login</vt:lpstr>
      <vt:lpstr>Updates</vt:lpstr>
      <vt:lpstr>Future assumptions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PRABHAS RAJ PANIGRAHI</dc:creator>
  <cp:lastModifiedBy>PRABHAS RAJ PANIGRAHI</cp:lastModifiedBy>
  <cp:revision>7</cp:revision>
  <dcterms:created xsi:type="dcterms:W3CDTF">2020-07-05T14:24:55Z</dcterms:created>
  <dcterms:modified xsi:type="dcterms:W3CDTF">2020-07-05T15:19:43Z</dcterms:modified>
</cp:coreProperties>
</file>