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005F-EE26-5F4A-B6C1-8D4116631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28" y="395784"/>
            <a:ext cx="8707272" cy="5868538"/>
          </a:xfrm>
        </p:spPr>
        <p:txBody>
          <a:bodyPr/>
          <a:lstStyle/>
          <a:p>
            <a:pPr algn="ctr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SOUTENANCE PROJET4: </a:t>
            </a:r>
            <a:br>
              <a:rPr lang="fr-FR" sz="6000" dirty="0"/>
            </a:br>
            <a:r>
              <a:rPr lang="fr-FR" dirty="0"/>
              <a:t>« </a:t>
            </a:r>
            <a:r>
              <a:rPr lang="fr-FR" sz="4800" dirty="0"/>
              <a:t>Optimisez un site web existant</a:t>
            </a:r>
            <a:r>
              <a:rPr lang="fr-FR" dirty="0"/>
              <a:t> »</a:t>
            </a:r>
            <a:br>
              <a:rPr lang="fr-FR" dirty="0"/>
            </a:br>
            <a:br>
              <a:rPr lang="fr-FR" dirty="0"/>
            </a:br>
            <a:r>
              <a:rPr lang="fr-FR" sz="3600" b="1" dirty="0"/>
              <a:t>Formation</a:t>
            </a:r>
            <a:r>
              <a:rPr lang="fr-FR" sz="4000" dirty="0"/>
              <a:t>: </a:t>
            </a:r>
            <a:r>
              <a:rPr lang="fr-FR" sz="3200" dirty="0"/>
              <a:t>Développement Web chez </a:t>
            </a:r>
            <a:r>
              <a:rPr lang="fr-FR" sz="3200" dirty="0" err="1"/>
              <a:t>OpenClassrooms</a:t>
            </a:r>
            <a:br>
              <a:rPr lang="fr-FR" dirty="0"/>
            </a:br>
            <a:r>
              <a:rPr lang="fr-FR" sz="3600" b="1" dirty="0"/>
              <a:t>Étudiant</a:t>
            </a:r>
            <a:r>
              <a:rPr lang="fr-FR" sz="3600" dirty="0"/>
              <a:t>:</a:t>
            </a:r>
            <a:r>
              <a:rPr lang="fr-FR" dirty="0"/>
              <a:t> </a:t>
            </a:r>
            <a:r>
              <a:rPr lang="fr-FR" sz="3600" dirty="0"/>
              <a:t>Elhadj Mouctar SOW </a:t>
            </a:r>
            <a:br>
              <a:rPr lang="fr-FR" sz="3600" dirty="0"/>
            </a:br>
            <a:r>
              <a:rPr lang="fr-FR" sz="2000" dirty="0"/>
              <a:t>Lundi 31 Août 2020</a:t>
            </a:r>
          </a:p>
        </p:txBody>
      </p:sp>
    </p:spTree>
    <p:extLst>
      <p:ext uri="{BB962C8B-B14F-4D97-AF65-F5344CB8AC3E}">
        <p14:creationId xmlns:p14="http://schemas.microsoft.com/office/powerpoint/2010/main" val="108757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21587-451D-0349-BA8F-2D48D68D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3- Les 10 recommandations SEO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C5D530-4BBC-4949-A404-BAA10ACA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437"/>
            <a:ext cx="8596668" cy="4430926"/>
          </a:xfrm>
        </p:spPr>
        <p:txBody>
          <a:bodyPr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Du point de vue accessibilité nous recommandons ceux-ci:</a:t>
            </a:r>
          </a:p>
          <a:p>
            <a:pPr algn="ctr"/>
            <a:endParaRPr lang="fr-FR" b="1" dirty="0"/>
          </a:p>
          <a:p>
            <a:pPr marL="0" indent="0">
              <a:buNone/>
            </a:pPr>
            <a:r>
              <a:rPr lang="fr-FR" dirty="0"/>
              <a:t>	5- le site n’a pas d’</a:t>
            </a:r>
            <a:r>
              <a:rPr lang="fr-FR" b="1" dirty="0"/>
              <a:t>URL</a:t>
            </a:r>
            <a:r>
              <a:rPr lang="fr-FR" dirty="0"/>
              <a:t>, il n’a pas de version en ligne,</a:t>
            </a:r>
          </a:p>
          <a:p>
            <a:pPr marL="0" indent="0">
              <a:buNone/>
            </a:pPr>
            <a:r>
              <a:rPr lang="fr-FR" dirty="0"/>
              <a:t>       6- le site ne </a:t>
            </a:r>
            <a:r>
              <a:rPr lang="fr-FR" b="1" dirty="0"/>
              <a:t>s’adapte  pas à tous les types d’écrans</a:t>
            </a:r>
            <a:r>
              <a:rPr lang="fr-FR" dirty="0"/>
              <a:t>, remplacer les images textes, par du texte,</a:t>
            </a:r>
          </a:p>
          <a:p>
            <a:pPr marL="0" indent="0">
              <a:buNone/>
            </a:pPr>
            <a:r>
              <a:rPr lang="fr-FR" dirty="0"/>
              <a:t>	7-  Les </a:t>
            </a:r>
            <a:r>
              <a:rPr lang="fr-FR" b="1" dirty="0"/>
              <a:t>liens</a:t>
            </a:r>
            <a:r>
              <a:rPr lang="fr-FR" dirty="0"/>
              <a:t> ne sont pas visuellement différentes du reste du contenu. </a:t>
            </a:r>
          </a:p>
        </p:txBody>
      </p:sp>
    </p:spTree>
    <p:extLst>
      <p:ext uri="{BB962C8B-B14F-4D97-AF65-F5344CB8AC3E}">
        <p14:creationId xmlns:p14="http://schemas.microsoft.com/office/powerpoint/2010/main" val="200272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EB239-0962-634F-895E-AC1CF9CD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3- Les 10 recommandations SEO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DA4B6-A7BB-284D-9DC3-97D0576E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437"/>
            <a:ext cx="8596668" cy="4430926"/>
          </a:xfrm>
        </p:spPr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b="1" dirty="0"/>
              <a:t>Pour la performance nous recommandons ceux-ci: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8-  les </a:t>
            </a:r>
            <a:r>
              <a:rPr lang="fr-FR" b="1" dirty="0"/>
              <a:t>images </a:t>
            </a:r>
            <a:r>
              <a:rPr lang="fr-FR" dirty="0"/>
              <a:t>ne sont pas optimisées, leur format n’est pas adapté, </a:t>
            </a:r>
          </a:p>
          <a:p>
            <a:pPr marL="0" indent="0">
              <a:buNone/>
            </a:pPr>
            <a:r>
              <a:rPr lang="fr-FR" dirty="0"/>
              <a:t>	9- Les </a:t>
            </a:r>
            <a:r>
              <a:rPr lang="fr-FR" b="1" dirty="0"/>
              <a:t>feuilles de style </a:t>
            </a:r>
            <a:r>
              <a:rPr lang="fr-FR" dirty="0"/>
              <a:t>ne sont pas </a:t>
            </a:r>
            <a:r>
              <a:rPr lang="fr-FR" dirty="0" err="1"/>
              <a:t>minifiées</a:t>
            </a:r>
            <a:r>
              <a:rPr lang="fr-FR" dirty="0"/>
              <a:t>, ni compressées,</a:t>
            </a:r>
          </a:p>
          <a:p>
            <a:pPr marL="0" indent="0">
              <a:buNone/>
            </a:pPr>
            <a:r>
              <a:rPr lang="fr-FR" dirty="0"/>
              <a:t>	10- Les </a:t>
            </a:r>
            <a:r>
              <a:rPr lang="fr-FR" b="1" dirty="0"/>
              <a:t>scripts </a:t>
            </a:r>
            <a:r>
              <a:rPr lang="fr-FR" dirty="0"/>
              <a:t>du site ne sont pas </a:t>
            </a:r>
            <a:r>
              <a:rPr lang="fr-FR" dirty="0" err="1"/>
              <a:t>minifiées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394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3BC6D-3D48-6943-AC98-934327F9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4- Amélioration du SEO du site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50F3C-8676-F546-8ECB-DAD7B1A0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Le code source de la version améliorée se trouve dans mon éditeur de texte « sublime » qui se trouve dans mon Git.. </a:t>
            </a:r>
          </a:p>
        </p:txBody>
      </p:sp>
    </p:spTree>
    <p:extLst>
      <p:ext uri="{BB962C8B-B14F-4D97-AF65-F5344CB8AC3E}">
        <p14:creationId xmlns:p14="http://schemas.microsoft.com/office/powerpoint/2010/main" val="19267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70E0A-CC23-FF45-BFAC-DB1F302E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1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5- Accessibilité et comparaison.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DEDA9-B5F7-8D48-BA14-F5678E37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64777"/>
            <a:ext cx="10208525" cy="5493224"/>
          </a:xfrm>
        </p:spPr>
        <p:txBody>
          <a:bodyPr/>
          <a:lstStyle/>
          <a:p>
            <a:r>
              <a:rPr lang="fr-FR" dirty="0"/>
              <a:t>Pour garantir l’accessibilité à tous, et accéléré la vitesse du chargement du site nous avons fait des captures d’écran comparatives sur l’accessibilité (</a:t>
            </a:r>
            <a:r>
              <a:rPr lang="fr-FR" dirty="0" err="1"/>
              <a:t>Measure</a:t>
            </a:r>
            <a:r>
              <a:rPr lang="fr-FR" dirty="0"/>
              <a:t>).                                  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6B94E9-7350-9842-ADFE-F40D026A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8" y="2074460"/>
            <a:ext cx="5959522" cy="45447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7F9CF8-CD03-9B4C-B401-99990CFE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78" y="2074461"/>
            <a:ext cx="5722961" cy="45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AF146-77B2-F84D-A0B9-2957CA5C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/>
          <a:lstStyle/>
          <a:p>
            <a:pPr algn="ctr"/>
            <a:r>
              <a:rPr lang="fr-FR" dirty="0"/>
              <a:t>5- Accessibilité et 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A3A1B-B314-894F-88FE-AC69BB22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0" y="1460310"/>
            <a:ext cx="11591500" cy="5397689"/>
          </a:xfrm>
        </p:spPr>
        <p:txBody>
          <a:bodyPr/>
          <a:lstStyle/>
          <a:p>
            <a:r>
              <a:rPr lang="fr-FR" dirty="0"/>
              <a:t>Pour garantir l’accessibilité à tous, et accéléré la vitesse du chargement du site nous avons fait des captures d’écran comparatives sur la performance (</a:t>
            </a:r>
            <a:r>
              <a:rPr lang="fr-FR" dirty="0" err="1"/>
              <a:t>gtmetrix</a:t>
            </a:r>
            <a:r>
              <a:rPr lang="fr-FR" dirty="0"/>
              <a:t>).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DE9625-9002-EC42-AE2B-91E95332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" y="2169994"/>
            <a:ext cx="6059607" cy="45810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A36D2C-B8E6-3244-8934-42C7F4C5B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39" y="2169994"/>
            <a:ext cx="5422711" cy="45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EAFE2-1DE0-3E45-9864-0AE9A14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/>
              <a:t>Merci pour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143062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6CB9B-F567-ED45-BCBC-F66A0C97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A21EA-14DF-014E-B18F-CA9AC7EF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1- Définition des concepts clés</a:t>
            </a:r>
          </a:p>
          <a:p>
            <a:pPr marL="0" indent="0">
              <a:buNone/>
            </a:pPr>
            <a:r>
              <a:rPr lang="fr-FR" dirty="0"/>
              <a:t>2- Analyse de l’état actuel du SEO du site existant,</a:t>
            </a:r>
          </a:p>
          <a:p>
            <a:pPr marL="0" indent="0">
              <a:buNone/>
            </a:pPr>
            <a:r>
              <a:rPr lang="fr-FR" dirty="0"/>
              <a:t>3- 10 recommandations pour améliorer le SEO su site,</a:t>
            </a:r>
          </a:p>
          <a:p>
            <a:pPr marL="0" indent="0">
              <a:buNone/>
            </a:pPr>
            <a:r>
              <a:rPr lang="fr-FR" dirty="0"/>
              <a:t>4- Amélioration du SEO du site,</a:t>
            </a:r>
          </a:p>
          <a:p>
            <a:pPr marL="0" indent="0">
              <a:buNone/>
            </a:pPr>
            <a:r>
              <a:rPr lang="fr-FR" dirty="0"/>
              <a:t>5- Accessibilité du site et comparaison. </a:t>
            </a:r>
          </a:p>
        </p:txBody>
      </p:sp>
    </p:spTree>
    <p:extLst>
      <p:ext uri="{BB962C8B-B14F-4D97-AF65-F5344CB8AC3E}">
        <p14:creationId xmlns:p14="http://schemas.microsoft.com/office/powerpoint/2010/main" val="356493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2D014-D606-7C4F-96DF-ABE9C200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Définition des 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E6D13-05F9-674A-B7A9-D8B2993E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C’est quoi le SEO ? </a:t>
            </a:r>
          </a:p>
          <a:p>
            <a:r>
              <a:rPr lang="fr-FR" dirty="0"/>
              <a:t>Terme anglais (</a:t>
            </a:r>
            <a:r>
              <a:rPr lang="fr-FR" dirty="0" err="1"/>
              <a:t>Search</a:t>
            </a:r>
            <a:r>
              <a:rPr lang="fr-FR" dirty="0"/>
              <a:t> Engine </a:t>
            </a:r>
            <a:r>
              <a:rPr lang="fr-FR" dirty="0" err="1"/>
              <a:t>Optimization</a:t>
            </a:r>
            <a:r>
              <a:rPr lang="fr-FR" dirty="0"/>
              <a:t>), qui signifie en français (Optimisation pour les moteurs de recherche).</a:t>
            </a:r>
          </a:p>
          <a:p>
            <a:r>
              <a:rPr lang="fr-FR" dirty="0"/>
              <a:t>Ce terme défini l’ensemble des techniques mises en œuvre pour améliorer la position d’un site web sur les pages de résultats des moteurs de recherche. </a:t>
            </a:r>
          </a:p>
          <a:p>
            <a:r>
              <a:rPr lang="fr-FR" dirty="0"/>
              <a:t>L’objectif du référencement c’est d’améliorer la visibilité des sites web en leur faisant gagner des places sur les moteurs de recherche. </a:t>
            </a:r>
          </a:p>
        </p:txBody>
      </p:sp>
    </p:spTree>
    <p:extLst>
      <p:ext uri="{BB962C8B-B14F-4D97-AF65-F5344CB8AC3E}">
        <p14:creationId xmlns:p14="http://schemas.microsoft.com/office/powerpoint/2010/main" val="41312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36961-5A5D-E746-B982-993A9483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Définition des concepts clés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A656A-DC56-D04D-8E98-8A566061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5971"/>
            <a:ext cx="8596668" cy="4335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b="1" dirty="0"/>
              <a:t>C’est quoi la performance d’un site Web ?</a:t>
            </a:r>
          </a:p>
          <a:p>
            <a:pPr marL="0" indent="0" algn="ctr">
              <a:buNone/>
            </a:pPr>
            <a:endParaRPr lang="fr-FR" b="1" dirty="0"/>
          </a:p>
          <a:p>
            <a:r>
              <a:rPr lang="fr-FR" dirty="0"/>
              <a:t>La performance d’un site web désigne </a:t>
            </a:r>
            <a:r>
              <a:rPr lang="fr-FR" b="1" dirty="0"/>
              <a:t>la vitesse de téléchargement </a:t>
            </a:r>
            <a:r>
              <a:rPr lang="fr-FR" dirty="0"/>
              <a:t>et d’affichage des pages web. Donc influe sur le référencement.</a:t>
            </a:r>
          </a:p>
        </p:txBody>
      </p:sp>
    </p:spTree>
    <p:extLst>
      <p:ext uri="{BB962C8B-B14F-4D97-AF65-F5344CB8AC3E}">
        <p14:creationId xmlns:p14="http://schemas.microsoft.com/office/powerpoint/2010/main" val="139006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690D7-CDF7-C24B-85F2-2ABC43A0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Définition des concepts clés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DA223-D069-2E48-AF53-5B91187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2323"/>
            <a:ext cx="8596668" cy="4349040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b="1" dirty="0"/>
              <a:t>Quels sont les critères SEO pour améliorer la performance d’un site web?</a:t>
            </a:r>
          </a:p>
          <a:p>
            <a:pPr marL="0" indent="0" algn="ctr">
              <a:buNone/>
            </a:pPr>
            <a:endParaRPr lang="fr-FR" b="1" dirty="0"/>
          </a:p>
          <a:p>
            <a:r>
              <a:rPr lang="fr-FR" dirty="0"/>
              <a:t>- </a:t>
            </a:r>
            <a:r>
              <a:rPr lang="fr-FR" b="1" dirty="0"/>
              <a:t>Le suivi de positionnement de vos mots clés</a:t>
            </a:r>
            <a:r>
              <a:rPr lang="fr-FR" dirty="0"/>
              <a:t>: Produire du contenu web sur la base de mots clés sur lesquels vous cherchez à vous positionner.</a:t>
            </a:r>
          </a:p>
          <a:p>
            <a:r>
              <a:rPr lang="fr-FR" dirty="0"/>
              <a:t>- </a:t>
            </a:r>
            <a:r>
              <a:rPr lang="fr-FR" b="1" dirty="0"/>
              <a:t>Le taux de rebond</a:t>
            </a:r>
            <a:r>
              <a:rPr lang="fr-FR" dirty="0"/>
              <a:t>: proportion de visiteurs ayant quitté votre site après avoir visité une page.</a:t>
            </a:r>
          </a:p>
          <a:p>
            <a:r>
              <a:rPr lang="fr-FR" dirty="0"/>
              <a:t>- </a:t>
            </a:r>
            <a:r>
              <a:rPr lang="fr-FR" b="1" dirty="0"/>
              <a:t>La qualité des liens entrants</a:t>
            </a:r>
            <a:r>
              <a:rPr lang="fr-FR" dirty="0"/>
              <a:t>: les liens de qualité entrants optimisent le SEO et légitime le contenu,</a:t>
            </a:r>
          </a:p>
          <a:p>
            <a:r>
              <a:rPr lang="fr-FR" dirty="0"/>
              <a:t>- </a:t>
            </a:r>
            <a:r>
              <a:rPr lang="fr-FR" b="1" dirty="0"/>
              <a:t>Le trafic organique</a:t>
            </a:r>
            <a:r>
              <a:rPr lang="fr-FR" dirty="0"/>
              <a:t>: À mesure que vous fournissez des efforts SEO, vous devriez voir votre trafic augmenté.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63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77D2E-59D3-9C4D-9B60-4D444BB4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Définition des concepts clés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24D1D-22F3-D14A-A32C-9F1270A0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437"/>
            <a:ext cx="8596668" cy="4430926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On peut mesurer les statistiques d’un site à travers </a:t>
            </a:r>
            <a:r>
              <a:rPr lang="fr-FR" b="1" dirty="0"/>
              <a:t>Google </a:t>
            </a:r>
            <a:r>
              <a:rPr lang="fr-FR" b="1" dirty="0" err="1"/>
              <a:t>Analytics</a:t>
            </a:r>
            <a:r>
              <a:rPr lang="fr-FR" dirty="0"/>
              <a:t>, il permet de suivre en direct et d’analyser les performances de votre site.</a:t>
            </a:r>
          </a:p>
          <a:p>
            <a:endParaRPr lang="fr-FR" dirty="0"/>
          </a:p>
          <a:p>
            <a:r>
              <a:rPr lang="fr-FR" b="1" dirty="0"/>
              <a:t>Les indicateurs de performance sont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	- le nombre de pages vues,</a:t>
            </a:r>
          </a:p>
          <a:p>
            <a:pPr marL="0" indent="0">
              <a:buNone/>
            </a:pPr>
            <a:r>
              <a:rPr lang="fr-FR" dirty="0"/>
              <a:t>	- le temps moyen passé sur la page, </a:t>
            </a:r>
          </a:p>
          <a:p>
            <a:pPr marL="0" indent="0">
              <a:buNone/>
            </a:pPr>
            <a:r>
              <a:rPr lang="fr-FR" dirty="0"/>
              <a:t>	- la durée moyenne par visiteur,</a:t>
            </a:r>
          </a:p>
          <a:p>
            <a:pPr marL="0" indent="0">
              <a:buNone/>
            </a:pPr>
            <a:r>
              <a:rPr lang="fr-FR" dirty="0"/>
              <a:t>	- le taux de rebond: Pourcentage de visiteurs qui quitte après avoir consulté une seule page. </a:t>
            </a:r>
          </a:p>
        </p:txBody>
      </p:sp>
    </p:spTree>
    <p:extLst>
      <p:ext uri="{BB962C8B-B14F-4D97-AF65-F5344CB8AC3E}">
        <p14:creationId xmlns:p14="http://schemas.microsoft.com/office/powerpoint/2010/main" val="198472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7C4FE-36F9-9A44-94BE-F0F27A17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1- Définition des concepts clés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8B795-E949-8542-AE90-724F4E84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Quels sont les enjeux du référencement ? 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Il se définit comme l’enregistrement d’un site web dans un ou plusieurs moteurs de recherche.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but principal de cette opération est de rendre le site </a:t>
            </a:r>
            <a:r>
              <a:rPr lang="fr-FR" b="1" dirty="0"/>
              <a:t>plus visible et d’accroitre sa notoriété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40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CA1E1-2D2F-834C-B679-8528F0A5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2- Analyse de l’état actuel 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DF717-ED2E-2143-AED2-F9D3CCA6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En fonction du fichier </a:t>
            </a:r>
            <a:r>
              <a:rPr lang="fr-FR" dirty="0" err="1"/>
              <a:t>excel</a:t>
            </a:r>
            <a:r>
              <a:rPr lang="fr-FR" dirty="0"/>
              <a:t> modèle qui nous a été fourni, nous avons énuméré les problèmes du site en fonction des 3 catégories (</a:t>
            </a:r>
            <a:r>
              <a:rPr lang="fr-FR" b="1" dirty="0"/>
              <a:t>SEO</a:t>
            </a:r>
            <a:r>
              <a:rPr lang="fr-FR" dirty="0"/>
              <a:t>, </a:t>
            </a:r>
            <a:r>
              <a:rPr lang="fr-FR" b="1" dirty="0"/>
              <a:t>Accessibilité</a:t>
            </a:r>
            <a:r>
              <a:rPr lang="fr-FR" dirty="0"/>
              <a:t> et </a:t>
            </a:r>
            <a:r>
              <a:rPr lang="fr-FR" b="1" dirty="0"/>
              <a:t>Performance</a:t>
            </a:r>
            <a:r>
              <a:rPr lang="fr-FR" dirty="0"/>
              <a:t>). </a:t>
            </a:r>
          </a:p>
          <a:p>
            <a:r>
              <a:rPr lang="fr-FR" dirty="0"/>
              <a:t>Se référer au tableau Excel.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41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506F-D105-CC47-A872-C8A2C315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3- Les 10 recommandations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D6689-3518-2146-B1FF-5BF71A40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085"/>
            <a:ext cx="8596668" cy="4417278"/>
          </a:xfrm>
        </p:spPr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dirty="0"/>
              <a:t>Du côté </a:t>
            </a:r>
            <a:r>
              <a:rPr lang="fr-FR" b="1" dirty="0"/>
              <a:t>SEO</a:t>
            </a:r>
            <a:r>
              <a:rPr lang="fr-FR" dirty="0"/>
              <a:t> nous recommandons:</a:t>
            </a:r>
          </a:p>
          <a:p>
            <a:pPr algn="ctr"/>
            <a:endParaRPr lang="fr-FR" dirty="0"/>
          </a:p>
          <a:p>
            <a:pPr marL="0" indent="0">
              <a:buNone/>
            </a:pPr>
            <a:r>
              <a:rPr lang="fr-FR" dirty="0"/>
              <a:t> 	1- La balise </a:t>
            </a:r>
            <a:r>
              <a:rPr lang="fr-FR" b="1" dirty="0"/>
              <a:t>méta-</a:t>
            </a:r>
            <a:r>
              <a:rPr lang="fr-FR" b="1" dirty="0" err="1"/>
              <a:t>title</a:t>
            </a:r>
            <a:r>
              <a:rPr lang="fr-FR" dirty="0"/>
              <a:t> n’est pas renseigné, </a:t>
            </a:r>
          </a:p>
          <a:p>
            <a:pPr marL="0" indent="0">
              <a:buNone/>
            </a:pPr>
            <a:r>
              <a:rPr lang="fr-FR" dirty="0"/>
              <a:t>	2- la balise </a:t>
            </a:r>
            <a:r>
              <a:rPr lang="fr-FR" b="1" dirty="0"/>
              <a:t>méta-description</a:t>
            </a:r>
            <a:r>
              <a:rPr lang="fr-FR" dirty="0"/>
              <a:t> est mal faite,</a:t>
            </a:r>
          </a:p>
          <a:p>
            <a:pPr marL="0" indent="0">
              <a:buNone/>
            </a:pPr>
            <a:r>
              <a:rPr lang="fr-FR" dirty="0"/>
              <a:t>	3- le contenu de la page ne respecte pas la </a:t>
            </a:r>
            <a:r>
              <a:rPr lang="fr-FR" b="1" dirty="0"/>
              <a:t>hiérarchie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	4- la racine du site manque les instructions pour les </a:t>
            </a:r>
            <a:r>
              <a:rPr lang="fr-FR" b="1" dirty="0"/>
              <a:t>robots d’indexation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674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1983</TotalTime>
  <Words>513</Words>
  <Application>Microsoft Macintosh PowerPoint</Application>
  <PresentationFormat>Grand écran</PresentationFormat>
  <Paragraphs>78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Facette</vt:lpstr>
      <vt:lpstr>         SOUTENANCE PROJET4:  « Optimisez un site web existant »  Formation: Développement Web chez OpenClassrooms Étudiant: Elhadj Mouctar SOW  Lundi 31 Août 2020</vt:lpstr>
      <vt:lpstr>SOMMAIRE</vt:lpstr>
      <vt:lpstr>1- Définition des concepts clés</vt:lpstr>
      <vt:lpstr>1- Définition des concepts clés </vt:lpstr>
      <vt:lpstr>1- Définition des concepts clés </vt:lpstr>
      <vt:lpstr>1- Définition des concepts clés </vt:lpstr>
      <vt:lpstr>1- Définition des concepts clés </vt:lpstr>
      <vt:lpstr>2- Analyse de l’état actuel du SEO</vt:lpstr>
      <vt:lpstr>3- Les 10 recommandations SEO</vt:lpstr>
      <vt:lpstr>3- Les 10 recommandations SEO </vt:lpstr>
      <vt:lpstr>3- Les 10 recommandations SEO </vt:lpstr>
      <vt:lpstr>4- Amélioration du SEO du site </vt:lpstr>
      <vt:lpstr>5- Accessibilité et comparaison. </vt:lpstr>
      <vt:lpstr>5- Accessibilité et comparaison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SOUTENANCE PROJET4:  « Optimisez un site web existant »  Formation: Développement Web chez OpenClassrooms Étudiant: Elhadj Mouctar SOW </dc:title>
  <dc:creator>Microsoft Office User</dc:creator>
  <cp:lastModifiedBy>Microsoft Office User</cp:lastModifiedBy>
  <cp:revision>42</cp:revision>
  <dcterms:created xsi:type="dcterms:W3CDTF">2020-08-14T12:12:44Z</dcterms:created>
  <dcterms:modified xsi:type="dcterms:W3CDTF">2020-08-27T19:29:26Z</dcterms:modified>
</cp:coreProperties>
</file>