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746"/>
  </p:normalViewPr>
  <p:slideViewPr>
    <p:cSldViewPr snapToGrid="0" snapToObjects="1">
      <p:cViewPr varScale="1">
        <p:scale>
          <a:sx n="94" d="100"/>
          <a:sy n="94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9E005F-EE26-5F4A-B6C1-8D41166313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0628" y="395784"/>
            <a:ext cx="8707272" cy="5663821"/>
          </a:xfrm>
        </p:spPr>
        <p:txBody>
          <a:bodyPr/>
          <a:lstStyle/>
          <a:p>
            <a:pPr algn="ctr"/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r>
              <a:rPr lang="fr-FR" dirty="0"/>
              <a:t>SOUTENANCE PROJET4: </a:t>
            </a:r>
            <a:br>
              <a:rPr lang="fr-FR" sz="6000" dirty="0"/>
            </a:br>
            <a:r>
              <a:rPr lang="fr-FR" dirty="0"/>
              <a:t>« </a:t>
            </a:r>
            <a:r>
              <a:rPr lang="fr-FR" sz="4800" dirty="0"/>
              <a:t>Optimisez un site web existant</a:t>
            </a:r>
            <a:r>
              <a:rPr lang="fr-FR" dirty="0"/>
              <a:t> »</a:t>
            </a:r>
            <a:br>
              <a:rPr lang="fr-FR" dirty="0"/>
            </a:br>
            <a:br>
              <a:rPr lang="fr-FR" dirty="0"/>
            </a:br>
            <a:r>
              <a:rPr lang="fr-FR" sz="3600" dirty="0"/>
              <a:t>Formation</a:t>
            </a:r>
            <a:r>
              <a:rPr lang="fr-FR" sz="4000" dirty="0"/>
              <a:t>: </a:t>
            </a:r>
            <a:r>
              <a:rPr lang="fr-FR" sz="3200" dirty="0"/>
              <a:t>Développement Web chez </a:t>
            </a:r>
            <a:r>
              <a:rPr lang="fr-FR" sz="3200" dirty="0" err="1"/>
              <a:t>OpenClassrooms</a:t>
            </a:r>
            <a:br>
              <a:rPr lang="fr-FR" dirty="0"/>
            </a:br>
            <a:r>
              <a:rPr lang="fr-FR" sz="3600" dirty="0"/>
              <a:t>Étudiant:</a:t>
            </a:r>
            <a:r>
              <a:rPr lang="fr-FR" dirty="0"/>
              <a:t> </a:t>
            </a:r>
            <a:r>
              <a:rPr lang="fr-FR" sz="3600" dirty="0"/>
              <a:t>Elhadj Mouctar SOW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87577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66CB9B-F567-ED45-BCBC-F66A0C97B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5A21EA-14DF-014E-B18F-CA9AC7EF0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1- Définition des concepts clés</a:t>
            </a:r>
          </a:p>
          <a:p>
            <a:pPr marL="0" indent="0">
              <a:buNone/>
            </a:pPr>
            <a:r>
              <a:rPr lang="fr-FR" dirty="0"/>
              <a:t>2- Analyse de l’état actuel du SEO du site existant,</a:t>
            </a:r>
          </a:p>
          <a:p>
            <a:pPr marL="0" indent="0">
              <a:buNone/>
            </a:pPr>
            <a:r>
              <a:rPr lang="fr-FR" dirty="0"/>
              <a:t>3- 10 recommandations pour améliorer le SEO su site,</a:t>
            </a:r>
          </a:p>
          <a:p>
            <a:pPr marL="0" indent="0">
              <a:buNone/>
            </a:pPr>
            <a:r>
              <a:rPr lang="fr-FR" dirty="0"/>
              <a:t>4- Amélioration du SEO du site,</a:t>
            </a:r>
          </a:p>
          <a:p>
            <a:pPr marL="0" indent="0">
              <a:buNone/>
            </a:pPr>
            <a:r>
              <a:rPr lang="fr-FR" dirty="0"/>
              <a:t>5- Accessibilité du site,</a:t>
            </a:r>
          </a:p>
          <a:p>
            <a:pPr marL="0" indent="0">
              <a:buNone/>
            </a:pPr>
            <a:r>
              <a:rPr lang="fr-FR" dirty="0"/>
              <a:t>6- Comparaison des résultats.</a:t>
            </a:r>
          </a:p>
        </p:txBody>
      </p:sp>
    </p:spTree>
    <p:extLst>
      <p:ext uri="{BB962C8B-B14F-4D97-AF65-F5344CB8AC3E}">
        <p14:creationId xmlns:p14="http://schemas.microsoft.com/office/powerpoint/2010/main" val="3564935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12D014-D606-7C4F-96DF-ABE9C2008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Définition des concepts clés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7E6D13-05F9-674A-B7A9-D8B2993EC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b="1" dirty="0"/>
              <a:t>C’est quoi le SEO ? </a:t>
            </a:r>
          </a:p>
          <a:p>
            <a:r>
              <a:rPr lang="fr-FR" dirty="0"/>
              <a:t>Terme anglais (</a:t>
            </a:r>
            <a:r>
              <a:rPr lang="fr-FR" dirty="0" err="1"/>
              <a:t>Search</a:t>
            </a:r>
            <a:r>
              <a:rPr lang="fr-FR" dirty="0"/>
              <a:t> Engine </a:t>
            </a:r>
            <a:r>
              <a:rPr lang="fr-FR" dirty="0" err="1"/>
              <a:t>Optimization</a:t>
            </a:r>
            <a:r>
              <a:rPr lang="fr-FR" dirty="0"/>
              <a:t>), qui signifie en français (Optimisation pour les moteurs de recherche).</a:t>
            </a:r>
          </a:p>
          <a:p>
            <a:r>
              <a:rPr lang="fr-FR" dirty="0"/>
              <a:t>Ce terme défini l’ensemble des techniques mises en œuvre pour améliorer la position d’un site web sur les pages de résultats des moteurs de recherche. </a:t>
            </a:r>
          </a:p>
          <a:p>
            <a:r>
              <a:rPr lang="fr-FR" dirty="0"/>
              <a:t>L’objectif du référencement c’est d’améliorer la visibilité des sites web en leur faisant gagner des places sur les moteurs de recherche. </a:t>
            </a:r>
          </a:p>
        </p:txBody>
      </p:sp>
    </p:spTree>
    <p:extLst>
      <p:ext uri="{BB962C8B-B14F-4D97-AF65-F5344CB8AC3E}">
        <p14:creationId xmlns:p14="http://schemas.microsoft.com/office/powerpoint/2010/main" val="4131213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336961-5A5D-E746-B982-993A94832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Définition des concepts clés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4A656A-DC56-D04D-8E98-8A5660618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fr-FR" b="1" dirty="0"/>
              <a:t>C’est quoi la performance d’un site Web ?</a:t>
            </a:r>
          </a:p>
          <a:p>
            <a:r>
              <a:rPr lang="fr-FR" dirty="0"/>
              <a:t>La performance d’un site web désigne la vitesse de téléchargement et d’affichage des pages web. Donc influe sur le référencement.</a:t>
            </a:r>
          </a:p>
          <a:p>
            <a:r>
              <a:rPr lang="fr-FR" dirty="0"/>
              <a:t>Critères SEO pour améliorer la performance d’un site web:</a:t>
            </a:r>
          </a:p>
          <a:p>
            <a:r>
              <a:rPr lang="fr-FR" dirty="0"/>
              <a:t>- Le suivi de positionnement de vos mots clés: Produire du contenu web sur la base de mots clés sur lesquels vous cherchez à vous positionner.</a:t>
            </a:r>
          </a:p>
          <a:p>
            <a:r>
              <a:rPr lang="fr-FR" dirty="0"/>
              <a:t>- Le taux de rebond: proportion de visiteurs ayant quitté votre site après avoir visité une page.</a:t>
            </a:r>
          </a:p>
          <a:p>
            <a:r>
              <a:rPr lang="fr-FR" dirty="0"/>
              <a:t>- La qualité des liens entrants: les liens de qualité entrants optimisent le SEO et légitime le contenu,</a:t>
            </a:r>
          </a:p>
          <a:p>
            <a:r>
              <a:rPr lang="fr-FR" dirty="0"/>
              <a:t>- Le trafic organique: À mesure que vous fournissez des efforts SEO, vous devriez voir votre trafic augmenté.</a:t>
            </a:r>
          </a:p>
        </p:txBody>
      </p:sp>
    </p:spTree>
    <p:extLst>
      <p:ext uri="{BB962C8B-B14F-4D97-AF65-F5344CB8AC3E}">
        <p14:creationId xmlns:p14="http://schemas.microsoft.com/office/powerpoint/2010/main" val="1390065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477D2E-59D3-9C4D-9B60-4D444BB4E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Définition des concepts clés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F24D1D-22F3-D14A-A32C-9F1270A03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On peut mesurer les statistiques d’un site à travers Google </a:t>
            </a:r>
            <a:r>
              <a:rPr lang="fr-FR" dirty="0" err="1"/>
              <a:t>Analytics</a:t>
            </a:r>
            <a:r>
              <a:rPr lang="fr-FR" dirty="0"/>
              <a:t>, il permet de suivre en direct et d’analyser les performances de votre site.</a:t>
            </a:r>
          </a:p>
          <a:p>
            <a:r>
              <a:rPr lang="fr-FR" dirty="0"/>
              <a:t>Les indicateurs de performance sont:</a:t>
            </a:r>
          </a:p>
          <a:p>
            <a:r>
              <a:rPr lang="fr-FR" dirty="0"/>
              <a:t>- le nombre de pages vues,</a:t>
            </a:r>
          </a:p>
          <a:p>
            <a:r>
              <a:rPr lang="fr-FR" dirty="0"/>
              <a:t>- le temps moyen passé sur la page, </a:t>
            </a:r>
          </a:p>
          <a:p>
            <a:r>
              <a:rPr lang="fr-FR" dirty="0"/>
              <a:t>La durée moyenne par visiteur,</a:t>
            </a:r>
          </a:p>
          <a:p>
            <a:r>
              <a:rPr lang="fr-FR" dirty="0"/>
              <a:t>- le taux de rebond: Pourcentage de visiteurs qui quitte après avoir consulté une seule page. </a:t>
            </a:r>
          </a:p>
        </p:txBody>
      </p:sp>
    </p:spTree>
    <p:extLst>
      <p:ext uri="{BB962C8B-B14F-4D97-AF65-F5344CB8AC3E}">
        <p14:creationId xmlns:p14="http://schemas.microsoft.com/office/powerpoint/2010/main" val="1984724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97C4FE-36F9-9A44-94BE-F0F27A173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Définition des concepts clés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78B795-E949-8542-AE90-724F4E84E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b="1" dirty="0"/>
              <a:t>Quels sont les enjeux du référencement ?  </a:t>
            </a:r>
          </a:p>
        </p:txBody>
      </p:sp>
    </p:spTree>
    <p:extLst>
      <p:ext uri="{BB962C8B-B14F-4D97-AF65-F5344CB8AC3E}">
        <p14:creationId xmlns:p14="http://schemas.microsoft.com/office/powerpoint/2010/main" val="25240856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Facette</Template>
  <TotalTime>294</TotalTime>
  <Words>339</Words>
  <Application>Microsoft Macintosh PowerPoint</Application>
  <PresentationFormat>Grand écran</PresentationFormat>
  <Paragraphs>30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Facette</vt:lpstr>
      <vt:lpstr>         SOUTENANCE PROJET4:  « Optimisez un site web existant »  Formation: Développement Web chez OpenClassrooms Étudiant: Elhadj Mouctar SOW </vt:lpstr>
      <vt:lpstr>SOMMAIRE</vt:lpstr>
      <vt:lpstr>Définition des concepts clés</vt:lpstr>
      <vt:lpstr>Définition des concepts clés </vt:lpstr>
      <vt:lpstr>Définition des concepts clés </vt:lpstr>
      <vt:lpstr>Définition des concepts clés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SOUTENANCE PROJET4:  « Optimisez un site web existant »  Formation: Développement Web chez OpenClassrooms Étudiant: Elhadj Mouctar SOW </dc:title>
  <dc:creator>Microsoft Office User</dc:creator>
  <cp:lastModifiedBy>Microsoft Office User</cp:lastModifiedBy>
  <cp:revision>8</cp:revision>
  <dcterms:created xsi:type="dcterms:W3CDTF">2020-08-14T12:12:44Z</dcterms:created>
  <dcterms:modified xsi:type="dcterms:W3CDTF">2020-08-14T17:07:29Z</dcterms:modified>
</cp:coreProperties>
</file>