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B4F39-159A-0D4A-99AF-C5024CF96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613" y="150124"/>
            <a:ext cx="8911990" cy="5813947"/>
          </a:xfrm>
        </p:spPr>
        <p:txBody>
          <a:bodyPr/>
          <a:lstStyle/>
          <a:p>
            <a:pPr algn="ctr"/>
            <a:r>
              <a:rPr lang="fr-FR" sz="4400" dirty="0"/>
              <a:t>SOUTENANCE PROJET3: </a:t>
            </a:r>
            <a:br>
              <a:rPr lang="fr-FR" sz="4400" dirty="0"/>
            </a:br>
            <a:br>
              <a:rPr lang="fr-FR" sz="4800" dirty="0"/>
            </a:br>
            <a:r>
              <a:rPr lang="fr-FR" dirty="0"/>
              <a:t> </a:t>
            </a:r>
            <a:r>
              <a:rPr lang="fr-FR" sz="4400" dirty="0"/>
              <a:t>« Dynamisez une page web avec des animations CSS »</a:t>
            </a:r>
            <a:br>
              <a:rPr lang="fr-FR" sz="4400" dirty="0"/>
            </a:br>
            <a:br>
              <a:rPr lang="fr-FR" dirty="0"/>
            </a:br>
            <a:r>
              <a:rPr lang="fr-FR" sz="2800" dirty="0"/>
              <a:t>Formation</a:t>
            </a:r>
            <a:r>
              <a:rPr lang="fr-FR" sz="3200" dirty="0"/>
              <a:t>: </a:t>
            </a:r>
            <a:r>
              <a:rPr lang="fr-FR" sz="2400" dirty="0"/>
              <a:t>Développement Web chez </a:t>
            </a:r>
            <a:r>
              <a:rPr lang="fr-FR" sz="2400" dirty="0" err="1"/>
              <a:t>OpenClassrooms</a:t>
            </a:r>
            <a:br>
              <a:rPr lang="fr-FR" dirty="0"/>
            </a:br>
            <a:r>
              <a:rPr lang="fr-FR" sz="2800" dirty="0"/>
              <a:t>Étudiant:</a:t>
            </a:r>
            <a:r>
              <a:rPr lang="fr-FR" dirty="0"/>
              <a:t> </a:t>
            </a:r>
            <a:r>
              <a:rPr lang="fr-FR" sz="2800" dirty="0"/>
              <a:t>Elhadj Mouctar SOW </a:t>
            </a:r>
          </a:p>
        </p:txBody>
      </p:sp>
    </p:spTree>
    <p:extLst>
      <p:ext uri="{BB962C8B-B14F-4D97-AF65-F5344CB8AC3E}">
        <p14:creationId xmlns:p14="http://schemas.microsoft.com/office/powerpoint/2010/main" val="75370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E3612-1A30-2A4B-868D-822B15F6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Résumé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D8413-18EC-CE47-AB7D-64F44C4D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Comment le projet en général est organisé ? </a:t>
            </a:r>
          </a:p>
          <a:p>
            <a:r>
              <a:rPr lang="fr-FR" dirty="0"/>
              <a:t>- Pour faire les images dans les menus j’ai fait des captures auxquelles j’ai donné la </a:t>
            </a:r>
            <a:r>
              <a:rPr lang="fr-FR"/>
              <a:t>même taille, </a:t>
            </a:r>
            <a:r>
              <a:rPr lang="fr-FR" dirty="0" err="1"/>
              <a:t>hr</a:t>
            </a:r>
            <a:r>
              <a:rPr lang="fr-FR" dirty="0"/>
              <a:t>, </a:t>
            </a:r>
            <a:r>
              <a:rPr lang="fr-FR" dirty="0" err="1"/>
              <a:t>hover</a:t>
            </a:r>
            <a:r>
              <a:rPr lang="fr-FR" dirty="0"/>
              <a:t>, </a:t>
            </a:r>
            <a:r>
              <a:rPr lang="fr-FR" dirty="0" err="1"/>
              <a:t>text-decoration</a:t>
            </a:r>
            <a:r>
              <a:rPr lang="fr-FR" dirty="0"/>
              <a:t> </a:t>
            </a:r>
            <a:r>
              <a:rPr lang="fr-FR" dirty="0" err="1"/>
              <a:t>underline</a:t>
            </a:r>
            <a:r>
              <a:rPr lang="fr-FR" dirty="0"/>
              <a:t> pour surligner les titres, </a:t>
            </a:r>
            <a:r>
              <a:rPr lang="fr-FR" dirty="0" err="1"/>
              <a:t>hr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et </a:t>
            </a:r>
            <a:r>
              <a:rPr lang="fr-FR" dirty="0" err="1"/>
              <a:t>after</a:t>
            </a:r>
            <a:r>
              <a:rPr lang="fr-FR" dirty="0"/>
              <a:t>, border, content et </a:t>
            </a:r>
            <a:r>
              <a:rPr lang="fr-FR" dirty="0" err="1"/>
              <a:t>margin</a:t>
            </a:r>
            <a:r>
              <a:rPr lang="fr-FR" dirty="0"/>
              <a:t>,</a:t>
            </a:r>
          </a:p>
          <a:p>
            <a:r>
              <a:rPr lang="fr-FR" dirty="0"/>
              <a:t>Un minimum </a:t>
            </a:r>
            <a:r>
              <a:rPr lang="fr-FR" dirty="0" err="1"/>
              <a:t>height</a:t>
            </a:r>
            <a:r>
              <a:rPr lang="fr-FR" dirty="0"/>
              <a:t> pour pouvoir scroller toutes les pages,</a:t>
            </a:r>
          </a:p>
          <a:p>
            <a:r>
              <a:rPr lang="fr-FR" dirty="0"/>
              <a:t>Un </a:t>
            </a:r>
            <a:r>
              <a:rPr lang="fr-FR" dirty="0" err="1"/>
              <a:t>wrapper</a:t>
            </a:r>
            <a:r>
              <a:rPr lang="fr-FR" dirty="0"/>
              <a:t> au site avec max </a:t>
            </a:r>
            <a:r>
              <a:rPr lang="fr-FR" dirty="0" err="1"/>
              <a:t>width</a:t>
            </a:r>
            <a:r>
              <a:rPr lang="fr-FR" dirty="0"/>
              <a:t>, </a:t>
            </a:r>
            <a:r>
              <a:rPr lang="fr-FR" dirty="0" err="1"/>
              <a:t>margin</a:t>
            </a:r>
            <a:r>
              <a:rPr lang="fr-FR" dirty="0"/>
              <a:t> auto pour que la largeur soit la même sur tout type d’écran,</a:t>
            </a:r>
          </a:p>
          <a:p>
            <a:r>
              <a:rPr lang="fr-FR" dirty="0"/>
              <a:t>Tester mon code sur W3C.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10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F68D3-B6A9-8349-9076-E8ACF49C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Résumé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8B4F25-F2BB-FA4E-99C9-35D64194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bien gérer ma partie responsive, conformément aux suggestions de ma première soutenance j’ai appliqué à mon div quatre carré :</a:t>
            </a:r>
          </a:p>
          <a:p>
            <a:endParaRPr lang="fr-FR" dirty="0"/>
          </a:p>
          <a:p>
            <a:r>
              <a:rPr lang="fr-FR" dirty="0"/>
              <a:t>- Display: </a:t>
            </a:r>
            <a:r>
              <a:rPr lang="fr-FR" dirty="0" err="1"/>
              <a:t>flex</a:t>
            </a:r>
            <a:r>
              <a:rPr lang="fr-FR" dirty="0"/>
              <a:t>,</a:t>
            </a:r>
          </a:p>
          <a:p>
            <a:r>
              <a:rPr lang="fr-FR" dirty="0"/>
              <a:t>- Flex-flow : </a:t>
            </a:r>
            <a:r>
              <a:rPr lang="fr-FR" dirty="0" err="1"/>
              <a:t>row</a:t>
            </a:r>
            <a:r>
              <a:rPr lang="fr-FR" dirty="0"/>
              <a:t> wrap; pour autoriser un renvoie de mes éléments à la ligne.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Pour les petits écrans </a:t>
            </a:r>
            <a:r>
              <a:rPr lang="fr-FR" dirty="0" err="1"/>
              <a:t>flex</a:t>
            </a:r>
            <a:r>
              <a:rPr lang="fr-FR" dirty="0"/>
              <a:t> autorise d’occuper l’espace restant, c’est pourquoi quand l’écran est petit les 4 carrées se superposent.  </a:t>
            </a:r>
          </a:p>
        </p:txBody>
      </p:sp>
    </p:spTree>
    <p:extLst>
      <p:ext uri="{BB962C8B-B14F-4D97-AF65-F5344CB8AC3E}">
        <p14:creationId xmlns:p14="http://schemas.microsoft.com/office/powerpoint/2010/main" val="399353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4A091-6F93-CF48-9DDE-680C0DC8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Résumé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687351-3339-6B41-9C0F-EDB77FE2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 niveau des h4 (sous-titre menu), j’ai utilisé des images avant et après chaque titre.</a:t>
            </a:r>
          </a:p>
          <a:p>
            <a:r>
              <a:rPr lang="fr-FR" dirty="0"/>
              <a:t>J’ai utilisé des captures d’écrans que j’ai traité, afin de les intégrer dans mon projet.</a:t>
            </a:r>
          </a:p>
          <a:p>
            <a:pPr marL="0" indent="0">
              <a:buNone/>
            </a:pPr>
            <a:r>
              <a:rPr lang="fr-FR" dirty="0"/>
              <a:t>     - </a:t>
            </a:r>
            <a:r>
              <a:rPr lang="fr-FR" dirty="0" err="1"/>
              <a:t>Overflow</a:t>
            </a:r>
            <a:r>
              <a:rPr lang="fr-FR" dirty="0"/>
              <a:t>-x pour gérer le dépassement du contenu à gauche et droite,</a:t>
            </a:r>
          </a:p>
          <a:p>
            <a:pPr marL="0" indent="0">
              <a:buNone/>
            </a:pPr>
            <a:r>
              <a:rPr lang="fr-FR" dirty="0"/>
              <a:t>     - </a:t>
            </a:r>
            <a:r>
              <a:rPr lang="fr-FR" dirty="0" err="1"/>
              <a:t>hidden</a:t>
            </a:r>
            <a:r>
              <a:rPr lang="fr-FR" dirty="0"/>
              <a:t> pour rogner le contenu afin de tenir horizontalement dans la boite de remplissage.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Mon CSS est rangé par ordre alphabétique  </a:t>
            </a:r>
          </a:p>
        </p:txBody>
      </p:sp>
    </p:spTree>
    <p:extLst>
      <p:ext uri="{BB962C8B-B14F-4D97-AF65-F5344CB8AC3E}">
        <p14:creationId xmlns:p14="http://schemas.microsoft.com/office/powerpoint/2010/main" val="78736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3FA0BB-3C93-E047-ABFB-95F4294E8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79927"/>
            <a:ext cx="8596668" cy="31799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/>
              <a:t>MERCI POUR VOTRE ATTENTION </a:t>
            </a:r>
          </a:p>
        </p:txBody>
      </p:sp>
    </p:spTree>
    <p:extLst>
      <p:ext uri="{BB962C8B-B14F-4D97-AF65-F5344CB8AC3E}">
        <p14:creationId xmlns:p14="http://schemas.microsoft.com/office/powerpoint/2010/main" val="178220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5F74D-87EE-7B49-A1D6-FC79E006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22CC50-3A91-0445-88E5-DE74BD04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MES CHOIX TECHNIQUES POUR LA CONCEPTION DE CE PROJET</a:t>
            </a:r>
          </a:p>
          <a:p>
            <a:endParaRPr lang="fr-FR" dirty="0"/>
          </a:p>
          <a:p>
            <a:r>
              <a:rPr lang="fr-FR" dirty="0"/>
              <a:t>1- HTML,</a:t>
            </a:r>
          </a:p>
          <a:p>
            <a:endParaRPr lang="fr-FR" dirty="0"/>
          </a:p>
          <a:p>
            <a:r>
              <a:rPr lang="fr-FR" dirty="0"/>
              <a:t>2- CSS.</a:t>
            </a:r>
          </a:p>
          <a:p>
            <a:endParaRPr lang="fr-FR" dirty="0"/>
          </a:p>
          <a:p>
            <a:r>
              <a:rPr lang="fr-FR" dirty="0"/>
              <a:t>3- Résumé</a:t>
            </a:r>
          </a:p>
        </p:txBody>
      </p:sp>
    </p:spTree>
    <p:extLst>
      <p:ext uri="{BB962C8B-B14F-4D97-AF65-F5344CB8AC3E}">
        <p14:creationId xmlns:p14="http://schemas.microsoft.com/office/powerpoint/2010/main" val="349740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535E-36D8-F74F-9802-6633A037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1-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320AD4-68A0-1B4B-B230-D7A9ACC1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 éditeur de texte  »Sublime texte »,</a:t>
            </a:r>
          </a:p>
          <a:p>
            <a:r>
              <a:rPr lang="fr-FR" dirty="0"/>
              <a:t>Un titre à chaque page, </a:t>
            </a:r>
          </a:p>
          <a:p>
            <a:r>
              <a:rPr lang="fr-FR" dirty="0"/>
              <a:t>Un méta-</a:t>
            </a:r>
            <a:r>
              <a:rPr lang="fr-FR" dirty="0" err="1"/>
              <a:t>name</a:t>
            </a:r>
            <a:r>
              <a:rPr lang="fr-FR" dirty="0"/>
              <a:t>, </a:t>
            </a:r>
          </a:p>
          <a:p>
            <a:r>
              <a:rPr lang="fr-FR" dirty="0"/>
              <a:t>Une média-</a:t>
            </a:r>
            <a:r>
              <a:rPr lang="fr-FR" dirty="0" err="1"/>
              <a:t>queries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9673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641A4-1647-BD46-BFC3-2971CBAB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1- HTML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4DCDF-9DAF-1745-96B4-FE112FF9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0561"/>
            <a:ext cx="8596668" cy="428080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Deux types de page (page d’accueil et page pour chaque menu).</a:t>
            </a:r>
          </a:p>
          <a:p>
            <a:endParaRPr lang="fr-FR" dirty="0"/>
          </a:p>
          <a:p>
            <a:r>
              <a:rPr lang="fr-FR" dirty="0"/>
              <a:t>1- </a:t>
            </a:r>
            <a:r>
              <a:rPr lang="fr-FR" b="1" dirty="0"/>
              <a:t>contenu de la page d’accueil</a:t>
            </a:r>
          </a:p>
          <a:p>
            <a:r>
              <a:rPr lang="fr-FR" dirty="0"/>
              <a:t>-  Header, </a:t>
            </a:r>
          </a:p>
          <a:p>
            <a:r>
              <a:rPr lang="fr-FR" dirty="0"/>
              <a:t>- 4 carrés (menu),</a:t>
            </a:r>
          </a:p>
          <a:p>
            <a:r>
              <a:rPr lang="fr-FR" dirty="0"/>
              <a:t>- classe Prochainement,</a:t>
            </a:r>
          </a:p>
          <a:p>
            <a:r>
              <a:rPr lang="fr-FR" dirty="0"/>
              <a:t>- </a:t>
            </a:r>
            <a:r>
              <a:rPr lang="fr-FR" dirty="0" err="1"/>
              <a:t>Footer</a:t>
            </a:r>
            <a:r>
              <a:rPr lang="fr-FR" dirty="0"/>
              <a:t> (mentions légales, contactez-nous).</a:t>
            </a:r>
          </a:p>
          <a:p>
            <a:endParaRPr lang="fr-FR" dirty="0"/>
          </a:p>
          <a:p>
            <a:r>
              <a:rPr lang="fr-FR" dirty="0"/>
              <a:t>2- </a:t>
            </a:r>
            <a:r>
              <a:rPr lang="fr-FR" b="1" dirty="0"/>
              <a:t>Menus</a:t>
            </a:r>
          </a:p>
          <a:p>
            <a:r>
              <a:rPr lang="fr-FR" dirty="0"/>
              <a:t>- Header et </a:t>
            </a:r>
            <a:r>
              <a:rPr lang="fr-FR" dirty="0" err="1"/>
              <a:t>footer</a:t>
            </a:r>
            <a:r>
              <a:rPr lang="fr-FR" dirty="0"/>
              <a:t> (identiques à toutes les pages),</a:t>
            </a:r>
          </a:p>
          <a:p>
            <a:r>
              <a:rPr lang="fr-FR" dirty="0"/>
              <a:t>Contenu des menus différents.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60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2BBE5-FCAF-DE42-A01E-50A39BDC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1- HTML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F2B729-025D-8B47-97EE-3FDA972B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COMMENT J’AI RÉALISÉ MA PAGE D’ACCUEIL ET MES MENUS ?</a:t>
            </a:r>
          </a:p>
          <a:p>
            <a:endParaRPr lang="fr-FR" b="1" dirty="0"/>
          </a:p>
          <a:p>
            <a:r>
              <a:rPr lang="fr-FR" dirty="0"/>
              <a:t>1- </a:t>
            </a:r>
            <a:r>
              <a:rPr lang="fr-FR" b="1" dirty="0"/>
              <a:t>Page d’accueil</a:t>
            </a:r>
          </a:p>
          <a:p>
            <a:r>
              <a:rPr lang="fr-FR" dirty="0"/>
              <a:t>- Des balises sémantiques de type Header, div, a, </a:t>
            </a:r>
            <a:r>
              <a:rPr lang="fr-FR" dirty="0" err="1"/>
              <a:t>img</a:t>
            </a:r>
            <a:r>
              <a:rPr lang="fr-FR" dirty="0"/>
              <a:t>, </a:t>
            </a:r>
            <a:r>
              <a:rPr lang="fr-FR" dirty="0" err="1"/>
              <a:t>span</a:t>
            </a:r>
            <a:r>
              <a:rPr lang="fr-FR" dirty="0"/>
              <a:t> et </a:t>
            </a:r>
            <a:r>
              <a:rPr lang="fr-FR" dirty="0" err="1"/>
              <a:t>footer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2- </a:t>
            </a:r>
            <a:r>
              <a:rPr lang="fr-FR" b="1" dirty="0"/>
              <a:t>Menus</a:t>
            </a:r>
          </a:p>
          <a:p>
            <a:r>
              <a:rPr lang="fr-FR" dirty="0"/>
              <a:t>- Des balises sémantiques tels que: Header, p, section, H, table (td, tr), et </a:t>
            </a:r>
            <a:r>
              <a:rPr lang="fr-FR" dirty="0" err="1"/>
              <a:t>footer</a:t>
            </a:r>
            <a:r>
              <a:rPr lang="fr-FR" dirty="0"/>
              <a:t> (2 liens mentions légales et contactez-nous).  </a:t>
            </a:r>
          </a:p>
        </p:txBody>
      </p:sp>
    </p:spTree>
    <p:extLst>
      <p:ext uri="{BB962C8B-B14F-4D97-AF65-F5344CB8AC3E}">
        <p14:creationId xmlns:p14="http://schemas.microsoft.com/office/powerpoint/2010/main" val="18670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870CE-3942-7542-A288-CA7B627E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2- CSS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5BCA44-D8A4-2B45-949B-122BCE7B9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Rappel</a:t>
            </a:r>
            <a:r>
              <a:rPr lang="fr-FR" dirty="0"/>
              <a:t>: plusieurs liens composent la page d’accueil (4 carrés, </a:t>
            </a:r>
            <a:r>
              <a:rPr lang="fr-FR" dirty="0" err="1"/>
              <a:t>footer</a:t>
            </a:r>
            <a:r>
              <a:rPr lang="fr-FR" dirty="0"/>
              <a:t> (mentions légales et contactez-nous).</a:t>
            </a:r>
          </a:p>
          <a:p>
            <a:endParaRPr lang="fr-FR" dirty="0"/>
          </a:p>
          <a:p>
            <a:r>
              <a:rPr lang="fr-FR" b="1" dirty="0"/>
              <a:t>QUELS SONT LES ÉLÉMENTS CSS QUI NOUS ONT PERMIS DE GÉRER LES DIFFÉRENTS COMPARTIMENTS DU PROJET ET LEURS COULEURS ? 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b="1" dirty="0"/>
              <a:t>Header</a:t>
            </a:r>
            <a:r>
              <a:rPr lang="fr-FR" dirty="0"/>
              <a:t> défini pour toutes les pages:</a:t>
            </a:r>
          </a:p>
          <a:p>
            <a:r>
              <a:rPr lang="fr-FR" dirty="0"/>
              <a:t>- Background-</a:t>
            </a:r>
            <a:r>
              <a:rPr lang="fr-FR" dirty="0" err="1"/>
              <a:t>color</a:t>
            </a:r>
            <a:r>
              <a:rPr lang="fr-FR" dirty="0"/>
              <a:t>, </a:t>
            </a:r>
          </a:p>
          <a:p>
            <a:r>
              <a:rPr lang="fr-FR" dirty="0"/>
              <a:t>- Une couleur,</a:t>
            </a:r>
          </a:p>
          <a:p>
            <a:r>
              <a:rPr lang="fr-FR" dirty="0"/>
              <a:t>- Texte center. </a:t>
            </a:r>
          </a:p>
        </p:txBody>
      </p:sp>
    </p:spTree>
    <p:extLst>
      <p:ext uri="{BB962C8B-B14F-4D97-AF65-F5344CB8AC3E}">
        <p14:creationId xmlns:p14="http://schemas.microsoft.com/office/powerpoint/2010/main" val="326739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07B440-8F08-5E4D-91FF-731795E3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2- CSS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01F93-B313-0B41-9DA1-8583173D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QUELS SONT LES ÉLÉMENTS CSS QUI NOUS ONT PERMIS DE GÉRER LES DIFFÉRENTS COMPARTIMENTS DU PROJET ET LEURS COULEURS ? </a:t>
            </a:r>
          </a:p>
          <a:p>
            <a:r>
              <a:rPr lang="fr-FR" dirty="0"/>
              <a:t> Les </a:t>
            </a:r>
            <a:r>
              <a:rPr lang="fr-FR" b="1" dirty="0"/>
              <a:t>4 carrés:</a:t>
            </a:r>
          </a:p>
          <a:p>
            <a:r>
              <a:rPr lang="fr-FR" dirty="0"/>
              <a:t>- Display </a:t>
            </a:r>
            <a:r>
              <a:rPr lang="fr-FR" dirty="0" err="1"/>
              <a:t>flex</a:t>
            </a:r>
            <a:r>
              <a:rPr lang="fr-FR" dirty="0"/>
              <a:t> (définir séparément),</a:t>
            </a:r>
          </a:p>
          <a:p>
            <a:r>
              <a:rPr lang="fr-FR" dirty="0"/>
              <a:t>- </a:t>
            </a:r>
            <a:r>
              <a:rPr lang="fr-FR" dirty="0" err="1"/>
              <a:t>margin</a:t>
            </a:r>
            <a:r>
              <a:rPr lang="fr-FR" dirty="0"/>
              <a:t>, </a:t>
            </a:r>
            <a:r>
              <a:rPr lang="fr-FR" dirty="0" err="1"/>
              <a:t>width</a:t>
            </a:r>
            <a:r>
              <a:rPr lang="fr-FR" dirty="0"/>
              <a:t>, </a:t>
            </a:r>
            <a:r>
              <a:rPr lang="fr-FR" dirty="0" err="1"/>
              <a:t>height</a:t>
            </a:r>
            <a:r>
              <a:rPr lang="fr-FR" dirty="0"/>
              <a:t>, </a:t>
            </a:r>
            <a:r>
              <a:rPr lang="fr-FR" dirty="0" err="1"/>
              <a:t>justify</a:t>
            </a:r>
            <a:r>
              <a:rPr lang="fr-FR" dirty="0"/>
              <a:t> content center. </a:t>
            </a:r>
          </a:p>
          <a:p>
            <a:r>
              <a:rPr lang="fr-FR" dirty="0"/>
              <a:t>- Pour les animer nous avons utilisé:</a:t>
            </a:r>
          </a:p>
          <a:p>
            <a:r>
              <a:rPr lang="fr-FR" dirty="0"/>
              <a:t>- Flex, display-block, transition et </a:t>
            </a:r>
            <a:r>
              <a:rPr lang="fr-FR" dirty="0" err="1"/>
              <a:t>opacity</a:t>
            </a:r>
            <a:r>
              <a:rPr lang="fr-FR" dirty="0"/>
              <a:t> en (s), </a:t>
            </a:r>
            <a:r>
              <a:rPr lang="fr-FR" dirty="0" err="1"/>
              <a:t>hover</a:t>
            </a:r>
            <a:r>
              <a:rPr lang="fr-FR" dirty="0"/>
              <a:t> et </a:t>
            </a:r>
            <a:r>
              <a:rPr lang="fr-FR" dirty="0" err="1"/>
              <a:t>transform</a:t>
            </a:r>
            <a:r>
              <a:rPr lang="fr-FR" dirty="0"/>
              <a:t>. </a:t>
            </a:r>
          </a:p>
          <a:p>
            <a:r>
              <a:rPr lang="fr-FR" b="1" dirty="0"/>
              <a:t>Rappel</a:t>
            </a:r>
            <a:r>
              <a:rPr lang="fr-FR" dirty="0"/>
              <a:t>: chaque carré est un lien vers un menu, tous différents (background, font-</a:t>
            </a:r>
            <a:r>
              <a:rPr lang="fr-FR" dirty="0" err="1"/>
              <a:t>family</a:t>
            </a:r>
            <a:r>
              <a:rPr lang="fr-FR" dirty="0"/>
              <a:t>, </a:t>
            </a:r>
            <a:r>
              <a:rPr lang="fr-FR" dirty="0" err="1"/>
              <a:t>color</a:t>
            </a:r>
            <a:r>
              <a:rPr lang="fr-FR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51286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42D79-9B4C-BF44-B2E0-D590703F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2- CSS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480A52-8AD4-B249-8655-F0AE67A7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QUELS SONT LES ÉLÉMENTS CSS QUI NOUS ONT PERMIS DE GÉRER LES DIFFÉRENTS COMPARTIMENTS DU PROJET ET LEURS COULEURS ? </a:t>
            </a:r>
          </a:p>
          <a:p>
            <a:endParaRPr lang="fr-FR" dirty="0"/>
          </a:p>
          <a:p>
            <a:r>
              <a:rPr lang="fr-FR" dirty="0"/>
              <a:t>Pour la mise en page de ce </a:t>
            </a:r>
            <a:r>
              <a:rPr lang="fr-FR" b="1" dirty="0"/>
              <a:t>petit rectangle </a:t>
            </a:r>
            <a:r>
              <a:rPr lang="fr-FR" dirty="0"/>
              <a:t>nous avons utilisé:</a:t>
            </a:r>
          </a:p>
          <a:p>
            <a:r>
              <a:rPr lang="fr-FR" dirty="0"/>
              <a:t>- Display </a:t>
            </a:r>
            <a:r>
              <a:rPr lang="fr-FR" dirty="0" err="1"/>
              <a:t>flex</a:t>
            </a:r>
            <a:r>
              <a:rPr lang="fr-FR" dirty="0"/>
              <a:t>, border, background, </a:t>
            </a:r>
            <a:r>
              <a:rPr lang="fr-FR" dirty="0" err="1"/>
              <a:t>color</a:t>
            </a:r>
            <a:r>
              <a:rPr lang="fr-FR" dirty="0"/>
              <a:t> et </a:t>
            </a:r>
            <a:r>
              <a:rPr lang="fr-FR" dirty="0" err="1"/>
              <a:t>padding</a:t>
            </a:r>
            <a:r>
              <a:rPr lang="fr-FR" dirty="0"/>
              <a:t>.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Les </a:t>
            </a:r>
            <a:r>
              <a:rPr lang="fr-FR" b="1" dirty="0"/>
              <a:t>3 points de suspension </a:t>
            </a:r>
            <a:r>
              <a:rPr lang="fr-FR" dirty="0"/>
              <a:t>sont faits par: </a:t>
            </a:r>
          </a:p>
          <a:p>
            <a:r>
              <a:rPr lang="fr-FR" dirty="0"/>
              <a:t>- Display </a:t>
            </a:r>
            <a:r>
              <a:rPr lang="fr-FR" dirty="0" err="1"/>
              <a:t>inline</a:t>
            </a:r>
            <a:r>
              <a:rPr lang="fr-FR" dirty="0"/>
              <a:t>-block, animation </a:t>
            </a:r>
            <a:r>
              <a:rPr lang="fr-FR" dirty="0" err="1"/>
              <a:t>infinite</a:t>
            </a:r>
            <a:r>
              <a:rPr lang="fr-FR" dirty="0"/>
              <a:t>, </a:t>
            </a:r>
            <a:r>
              <a:rPr lang="fr-FR" dirty="0" err="1"/>
              <a:t>overflow-hidden</a:t>
            </a:r>
            <a:r>
              <a:rPr lang="fr-FR" dirty="0"/>
              <a:t>.</a:t>
            </a:r>
          </a:p>
          <a:p>
            <a:r>
              <a:rPr lang="fr-FR" dirty="0"/>
              <a:t>- les 3 points sont </a:t>
            </a:r>
            <a:r>
              <a:rPr lang="fr-FR" b="1" dirty="0"/>
              <a:t>animés</a:t>
            </a:r>
            <a:r>
              <a:rPr lang="fr-FR" dirty="0"/>
              <a:t> par @</a:t>
            </a:r>
            <a:r>
              <a:rPr lang="fr-FR" dirty="0" err="1"/>
              <a:t>keyframes</a:t>
            </a:r>
            <a:r>
              <a:rPr lang="fr-FR" dirty="0"/>
              <a:t> center </a:t>
            </a:r>
            <a:r>
              <a:rPr lang="fr-FR" dirty="0" err="1"/>
              <a:t>animate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457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2B83A-A0BD-6046-A31B-6633D02B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2-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5B58A5-4AB7-AD4C-B258-A876ED2ED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fr-FR" b="1" dirty="0"/>
              <a:t>QUELS SONT LES ÉLÉMENTS CSS QUI NOUS ONT PERMIS DE GÉRER LES DIFFÉRENTS COMPARTIMENTS DU PROJET ET LEURS COULEURS ? </a:t>
            </a:r>
          </a:p>
          <a:p>
            <a:r>
              <a:rPr lang="fr-FR" dirty="0"/>
              <a:t>Pour faire le </a:t>
            </a:r>
            <a:r>
              <a:rPr lang="fr-FR" b="1" dirty="0" err="1"/>
              <a:t>Footer</a:t>
            </a:r>
            <a:r>
              <a:rPr lang="fr-FR" b="1" dirty="0"/>
              <a:t> </a:t>
            </a:r>
            <a:r>
              <a:rPr lang="fr-FR" dirty="0"/>
              <a:t>nous lui avons donné:</a:t>
            </a:r>
          </a:p>
          <a:p>
            <a:r>
              <a:rPr lang="fr-FR" dirty="0"/>
              <a:t>- Display </a:t>
            </a:r>
            <a:r>
              <a:rPr lang="fr-FR" dirty="0" err="1"/>
              <a:t>flex</a:t>
            </a:r>
            <a:r>
              <a:rPr lang="fr-FR" dirty="0"/>
              <a:t>, background, </a:t>
            </a:r>
            <a:r>
              <a:rPr lang="fr-FR" dirty="0" err="1"/>
              <a:t>justify</a:t>
            </a:r>
            <a:r>
              <a:rPr lang="fr-FR" dirty="0"/>
              <a:t> content pour espacer les 2 éléments, position </a:t>
            </a:r>
            <a:r>
              <a:rPr lang="fr-FR" dirty="0" err="1"/>
              <a:t>fixed</a:t>
            </a:r>
            <a:r>
              <a:rPr lang="fr-FR" dirty="0"/>
              <a:t> pour que le </a:t>
            </a:r>
            <a:r>
              <a:rPr lang="fr-FR" dirty="0" err="1"/>
              <a:t>footer</a:t>
            </a:r>
            <a:r>
              <a:rPr lang="fr-FR" dirty="0"/>
              <a:t> soit visible en scrollant la page.</a:t>
            </a:r>
          </a:p>
          <a:p>
            <a:endParaRPr lang="fr-FR" dirty="0"/>
          </a:p>
          <a:p>
            <a:r>
              <a:rPr lang="fr-FR" dirty="0"/>
              <a:t>Pour l’animer nous avons utilisé:</a:t>
            </a:r>
          </a:p>
          <a:p>
            <a:r>
              <a:rPr lang="fr-FR" dirty="0"/>
              <a:t>- Définition </a:t>
            </a:r>
            <a:r>
              <a:rPr lang="fr-FR" dirty="0" err="1"/>
              <a:t>hover</a:t>
            </a:r>
            <a:r>
              <a:rPr lang="fr-FR" dirty="0"/>
              <a:t>; animation </a:t>
            </a:r>
            <a:r>
              <a:rPr lang="fr-FR" dirty="0" err="1"/>
              <a:t>shake</a:t>
            </a:r>
            <a:r>
              <a:rPr lang="fr-FR" dirty="0"/>
              <a:t> </a:t>
            </a:r>
            <a:r>
              <a:rPr lang="fr-FR" dirty="0" err="1"/>
              <a:t>infinite</a:t>
            </a:r>
            <a:r>
              <a:rPr lang="fr-FR" dirty="0"/>
              <a:t>, un @</a:t>
            </a:r>
            <a:r>
              <a:rPr lang="fr-FR" dirty="0" err="1"/>
              <a:t>keyframes</a:t>
            </a:r>
            <a:r>
              <a:rPr lang="fr-FR" dirty="0"/>
              <a:t> avec </a:t>
            </a:r>
            <a:r>
              <a:rPr lang="fr-FR" dirty="0" err="1"/>
              <a:t>transform</a:t>
            </a:r>
            <a:r>
              <a:rPr lang="fr-FR" dirty="0"/>
              <a:t> et translate de 0 à 100%.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7871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Facette</Template>
  <TotalTime>1670</TotalTime>
  <Words>704</Words>
  <Application>Microsoft Macintosh PowerPoint</Application>
  <PresentationFormat>Grand écran</PresentationFormat>
  <Paragraphs>88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SOUTENANCE PROJET3:    « Dynamisez une page web avec des animations CSS »  Formation: Développement Web chez OpenClassrooms Étudiant: Elhadj Mouctar SOW </vt:lpstr>
      <vt:lpstr>SOMMAIRE</vt:lpstr>
      <vt:lpstr>1- HTML</vt:lpstr>
      <vt:lpstr>1- HTML </vt:lpstr>
      <vt:lpstr>1- HTML </vt:lpstr>
      <vt:lpstr>2- CSS </vt:lpstr>
      <vt:lpstr>2- CSS </vt:lpstr>
      <vt:lpstr>2- CSS </vt:lpstr>
      <vt:lpstr>2- CSS</vt:lpstr>
      <vt:lpstr>Résumé du projet</vt:lpstr>
      <vt:lpstr>Résumé du projet </vt:lpstr>
      <vt:lpstr>Résumé du Projet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PROJET3: « Dynamisez une page web avec des animations CSS » </dc:title>
  <dc:creator>Microsoft Office User</dc:creator>
  <cp:lastModifiedBy>Microsoft Office User</cp:lastModifiedBy>
  <cp:revision>32</cp:revision>
  <dcterms:created xsi:type="dcterms:W3CDTF">2020-07-16T14:11:33Z</dcterms:created>
  <dcterms:modified xsi:type="dcterms:W3CDTF">2020-08-09T11:51:19Z</dcterms:modified>
</cp:coreProperties>
</file>