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21868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dirty="0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2D43674B13CD97DA463430D6DABD3F52</a:t>
            </a:r>
            <a:endParaRPr dirty="0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dirty="0" sz="28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1778001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6756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282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313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429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048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758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2024-03-29T04:07:22Z</dcterms:created>
  <dcterms:modified xsi:type="dcterms:W3CDTF">2024-09-10T06:44:47Z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f6c7ff7e4ee34f25946d195d46386656</vt:lpwstr>
  </property>
</Properties>
</file>