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2" r:id="rId14"/>
    <p:sldId id="273" r:id="rId15"/>
    <p:sldId id="274" r:id="rId16"/>
    <p:sldId id="267" r:id="rId17"/>
    <p:sldId id="275" r:id="rId18"/>
    <p:sldId id="276" r:id="rId19"/>
    <p:sldId id="277" r:id="rId20"/>
    <p:sldId id="281" r:id="rId21"/>
    <p:sldId id="282" r:id="rId22"/>
    <p:sldId id="278" r:id="rId23"/>
    <p:sldId id="283" r:id="rId24"/>
    <p:sldId id="279" r:id="rId25"/>
    <p:sldId id="280" r:id="rId26"/>
    <p:sldId id="285" r:id="rId27"/>
    <p:sldId id="284" r:id="rId28"/>
    <p:sldId id="286" r:id="rId29"/>
    <p:sldId id="287" r:id="rId30"/>
    <p:sldId id="288" r:id="rId31"/>
    <p:sldId id="289" r:id="rId32"/>
    <p:sldId id="291" r:id="rId33"/>
    <p:sldId id="292" r:id="rId34"/>
    <p:sldId id="268" r:id="rId35"/>
    <p:sldId id="269" r:id="rId3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D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136ADF-C936-4967-A021-C9B53BB822F9}" v="55" dt="2023-11-05T12:44:06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87974" autoAdjust="0"/>
  </p:normalViewPr>
  <p:slideViewPr>
    <p:cSldViewPr snapToGrid="0">
      <p:cViewPr varScale="1">
        <p:scale>
          <a:sx n="72" d="100"/>
          <a:sy n="72" d="100"/>
        </p:scale>
        <p:origin x="1790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wmiya N" userId="3e745231c6c245c1" providerId="LiveId" clId="{E5136ADF-C936-4967-A021-C9B53BB822F9}"/>
    <pc:docChg chg="undo custSel addSld delSld modSld">
      <pc:chgData name="Sowmiya N" userId="3e745231c6c245c1" providerId="LiveId" clId="{E5136ADF-C936-4967-A021-C9B53BB822F9}" dt="2023-11-05T13:09:09.591" v="1000" actId="1076"/>
      <pc:docMkLst>
        <pc:docMk/>
      </pc:docMkLst>
      <pc:sldChg chg="modSp mod">
        <pc:chgData name="Sowmiya N" userId="3e745231c6c245c1" providerId="LiveId" clId="{E5136ADF-C936-4967-A021-C9B53BB822F9}" dt="2023-11-02T13:56:01.298" v="185" actId="27636"/>
        <pc:sldMkLst>
          <pc:docMk/>
          <pc:sldMk cId="0" sldId="256"/>
        </pc:sldMkLst>
        <pc:spChg chg="mod">
          <ac:chgData name="Sowmiya N" userId="3e745231c6c245c1" providerId="LiveId" clId="{E5136ADF-C936-4967-A021-C9B53BB822F9}" dt="2023-11-02T13:56:01.298" v="185" actId="27636"/>
          <ac:spMkLst>
            <pc:docMk/>
            <pc:sldMk cId="0" sldId="256"/>
            <ac:spMk id="93" creationId="{00000000-0000-0000-0000-000000000000}"/>
          </ac:spMkLst>
        </pc:spChg>
      </pc:sldChg>
      <pc:sldChg chg="addSp modSp mod">
        <pc:chgData name="Sowmiya N" userId="3e745231c6c245c1" providerId="LiveId" clId="{E5136ADF-C936-4967-A021-C9B53BB822F9}" dt="2023-11-02T13:56:15.308" v="189" actId="1076"/>
        <pc:sldMkLst>
          <pc:docMk/>
          <pc:sldMk cId="0" sldId="258"/>
        </pc:sldMkLst>
        <pc:spChg chg="mod">
          <ac:chgData name="Sowmiya N" userId="3e745231c6c245c1" providerId="LiveId" clId="{E5136ADF-C936-4967-A021-C9B53BB822F9}" dt="2023-11-02T13:54:41.351" v="183" actId="20577"/>
          <ac:spMkLst>
            <pc:docMk/>
            <pc:sldMk cId="0" sldId="258"/>
            <ac:spMk id="108" creationId="{00000000-0000-0000-0000-000000000000}"/>
          </ac:spMkLst>
        </pc:spChg>
        <pc:picChg chg="add mod">
          <ac:chgData name="Sowmiya N" userId="3e745231c6c245c1" providerId="LiveId" clId="{E5136ADF-C936-4967-A021-C9B53BB822F9}" dt="2023-11-02T13:56:15.308" v="189" actId="1076"/>
          <ac:picMkLst>
            <pc:docMk/>
            <pc:sldMk cId="0" sldId="258"/>
            <ac:picMk id="3" creationId="{27359A88-136B-4CC1-0AA4-D077F9065E20}"/>
          </ac:picMkLst>
        </pc:picChg>
      </pc:sldChg>
      <pc:sldChg chg="modSp mod">
        <pc:chgData name="Sowmiya N" userId="3e745231c6c245c1" providerId="LiveId" clId="{E5136ADF-C936-4967-A021-C9B53BB822F9}" dt="2023-11-02T14:02:50.694" v="193" actId="20577"/>
        <pc:sldMkLst>
          <pc:docMk/>
          <pc:sldMk cId="0" sldId="259"/>
        </pc:sldMkLst>
        <pc:spChg chg="mod">
          <ac:chgData name="Sowmiya N" userId="3e745231c6c245c1" providerId="LiveId" clId="{E5136ADF-C936-4967-A021-C9B53BB822F9}" dt="2023-11-02T14:02:50.694" v="193" actId="20577"/>
          <ac:spMkLst>
            <pc:docMk/>
            <pc:sldMk cId="0" sldId="259"/>
            <ac:spMk id="114" creationId="{00000000-0000-0000-0000-000000000000}"/>
          </ac:spMkLst>
        </pc:spChg>
      </pc:sldChg>
      <pc:sldChg chg="modSp mod">
        <pc:chgData name="Sowmiya N" userId="3e745231c6c245c1" providerId="LiveId" clId="{E5136ADF-C936-4967-A021-C9B53BB822F9}" dt="2023-11-01T03:09:32.480" v="9" actId="5793"/>
        <pc:sldMkLst>
          <pc:docMk/>
          <pc:sldMk cId="0" sldId="260"/>
        </pc:sldMkLst>
        <pc:spChg chg="mod">
          <ac:chgData name="Sowmiya N" userId="3e745231c6c245c1" providerId="LiveId" clId="{E5136ADF-C936-4967-A021-C9B53BB822F9}" dt="2023-11-01T03:09:32.480" v="9" actId="5793"/>
          <ac:spMkLst>
            <pc:docMk/>
            <pc:sldMk cId="0" sldId="260"/>
            <ac:spMk id="120" creationId="{00000000-0000-0000-0000-000000000000}"/>
          </ac:spMkLst>
        </pc:spChg>
      </pc:sldChg>
      <pc:sldChg chg="modSp mod">
        <pc:chgData name="Sowmiya N" userId="3e745231c6c245c1" providerId="LiveId" clId="{E5136ADF-C936-4967-A021-C9B53BB822F9}" dt="2023-11-01T03:09:36.910" v="12" actId="5793"/>
        <pc:sldMkLst>
          <pc:docMk/>
          <pc:sldMk cId="0" sldId="261"/>
        </pc:sldMkLst>
        <pc:spChg chg="mod">
          <ac:chgData name="Sowmiya N" userId="3e745231c6c245c1" providerId="LiveId" clId="{E5136ADF-C936-4967-A021-C9B53BB822F9}" dt="2023-11-01T03:09:36.910" v="12" actId="5793"/>
          <ac:spMkLst>
            <pc:docMk/>
            <pc:sldMk cId="0" sldId="261"/>
            <ac:spMk id="126" creationId="{00000000-0000-0000-0000-000000000000}"/>
          </ac:spMkLst>
        </pc:spChg>
      </pc:sldChg>
      <pc:sldChg chg="addSp delSp modSp mod">
        <pc:chgData name="Sowmiya N" userId="3e745231c6c245c1" providerId="LiveId" clId="{E5136ADF-C936-4967-A021-C9B53BB822F9}" dt="2023-11-01T03:13:37.572" v="66" actId="1076"/>
        <pc:sldMkLst>
          <pc:docMk/>
          <pc:sldMk cId="0" sldId="262"/>
        </pc:sldMkLst>
        <pc:spChg chg="del mod">
          <ac:chgData name="Sowmiya N" userId="3e745231c6c245c1" providerId="LiveId" clId="{E5136ADF-C936-4967-A021-C9B53BB822F9}" dt="2023-11-01T03:13:30.316" v="65" actId="478"/>
          <ac:spMkLst>
            <pc:docMk/>
            <pc:sldMk cId="0" sldId="262"/>
            <ac:spMk id="132" creationId="{00000000-0000-0000-0000-000000000000}"/>
          </ac:spMkLst>
        </pc:spChg>
        <pc:picChg chg="add mod">
          <ac:chgData name="Sowmiya N" userId="3e745231c6c245c1" providerId="LiveId" clId="{E5136ADF-C936-4967-A021-C9B53BB822F9}" dt="2023-11-01T03:13:37.572" v="66" actId="1076"/>
          <ac:picMkLst>
            <pc:docMk/>
            <pc:sldMk cId="0" sldId="262"/>
            <ac:picMk id="2" creationId="{925D2C99-A363-D68C-3A8D-BFDB6E76F9D9}"/>
          </ac:picMkLst>
        </pc:picChg>
      </pc:sldChg>
      <pc:sldChg chg="addSp delSp modSp mod">
        <pc:chgData name="Sowmiya N" userId="3e745231c6c245c1" providerId="LiveId" clId="{E5136ADF-C936-4967-A021-C9B53BB822F9}" dt="2023-11-03T04:48:56.344" v="197" actId="1076"/>
        <pc:sldMkLst>
          <pc:docMk/>
          <pc:sldMk cId="0" sldId="263"/>
        </pc:sldMkLst>
        <pc:spChg chg="del mod">
          <ac:chgData name="Sowmiya N" userId="3e745231c6c245c1" providerId="LiveId" clId="{E5136ADF-C936-4967-A021-C9B53BB822F9}" dt="2023-11-02T13:23:51.976" v="68" actId="478"/>
          <ac:spMkLst>
            <pc:docMk/>
            <pc:sldMk cId="0" sldId="263"/>
            <ac:spMk id="138" creationId="{00000000-0000-0000-0000-000000000000}"/>
          </ac:spMkLst>
        </pc:spChg>
        <pc:picChg chg="add del mod">
          <ac:chgData name="Sowmiya N" userId="3e745231c6c245c1" providerId="LiveId" clId="{E5136ADF-C936-4967-A021-C9B53BB822F9}" dt="2023-11-03T04:48:49.430" v="194" actId="478"/>
          <ac:picMkLst>
            <pc:docMk/>
            <pc:sldMk cId="0" sldId="263"/>
            <ac:picMk id="3" creationId="{B449D818-5F11-F401-3F23-BEFD700C4EFB}"/>
          </ac:picMkLst>
        </pc:picChg>
        <pc:picChg chg="add mod">
          <ac:chgData name="Sowmiya N" userId="3e745231c6c245c1" providerId="LiveId" clId="{E5136ADF-C936-4967-A021-C9B53BB822F9}" dt="2023-11-03T04:48:56.344" v="197" actId="1076"/>
          <ac:picMkLst>
            <pc:docMk/>
            <pc:sldMk cId="0" sldId="263"/>
            <ac:picMk id="4" creationId="{3938C87D-9BE9-5F79-24CB-B24F92497B49}"/>
          </ac:picMkLst>
        </pc:picChg>
      </pc:sldChg>
      <pc:sldChg chg="modSp mod">
        <pc:chgData name="Sowmiya N" userId="3e745231c6c245c1" providerId="LiveId" clId="{E5136ADF-C936-4967-A021-C9B53BB822F9}" dt="2023-11-01T03:10:10.747" v="21" actId="5793"/>
        <pc:sldMkLst>
          <pc:docMk/>
          <pc:sldMk cId="0" sldId="264"/>
        </pc:sldMkLst>
        <pc:spChg chg="mod">
          <ac:chgData name="Sowmiya N" userId="3e745231c6c245c1" providerId="LiveId" clId="{E5136ADF-C936-4967-A021-C9B53BB822F9}" dt="2023-11-01T03:10:10.747" v="21" actId="5793"/>
          <ac:spMkLst>
            <pc:docMk/>
            <pc:sldMk cId="0" sldId="264"/>
            <ac:spMk id="144" creationId="{00000000-0000-0000-0000-000000000000}"/>
          </ac:spMkLst>
        </pc:spChg>
      </pc:sldChg>
      <pc:sldChg chg="modSp mod">
        <pc:chgData name="Sowmiya N" userId="3e745231c6c245c1" providerId="LiveId" clId="{E5136ADF-C936-4967-A021-C9B53BB822F9}" dt="2023-11-03T05:17:46.333" v="211" actId="20577"/>
        <pc:sldMkLst>
          <pc:docMk/>
          <pc:sldMk cId="0" sldId="265"/>
        </pc:sldMkLst>
        <pc:spChg chg="mod">
          <ac:chgData name="Sowmiya N" userId="3e745231c6c245c1" providerId="LiveId" clId="{E5136ADF-C936-4967-A021-C9B53BB822F9}" dt="2023-11-03T05:17:46.333" v="211" actId="20577"/>
          <ac:spMkLst>
            <pc:docMk/>
            <pc:sldMk cId="0" sldId="265"/>
            <ac:spMk id="150" creationId="{00000000-0000-0000-0000-000000000000}"/>
          </ac:spMkLst>
        </pc:spChg>
      </pc:sldChg>
      <pc:sldChg chg="modSp mod">
        <pc:chgData name="Sowmiya N" userId="3e745231c6c245c1" providerId="LiveId" clId="{E5136ADF-C936-4967-A021-C9B53BB822F9}" dt="2023-11-01T03:10:19.627" v="27" actId="5793"/>
        <pc:sldMkLst>
          <pc:docMk/>
          <pc:sldMk cId="0" sldId="266"/>
        </pc:sldMkLst>
        <pc:spChg chg="mod">
          <ac:chgData name="Sowmiya N" userId="3e745231c6c245c1" providerId="LiveId" clId="{E5136ADF-C936-4967-A021-C9B53BB822F9}" dt="2023-11-01T03:10:19.627" v="27" actId="5793"/>
          <ac:spMkLst>
            <pc:docMk/>
            <pc:sldMk cId="0" sldId="266"/>
            <ac:spMk id="156" creationId="{00000000-0000-0000-0000-000000000000}"/>
          </ac:spMkLst>
        </pc:spChg>
      </pc:sldChg>
      <pc:sldChg chg="modSp mod">
        <pc:chgData name="Sowmiya N" userId="3e745231c6c245c1" providerId="LiveId" clId="{E5136ADF-C936-4967-A021-C9B53BB822F9}" dt="2023-11-03T12:37:03.166" v="214" actId="13926"/>
        <pc:sldMkLst>
          <pc:docMk/>
          <pc:sldMk cId="0" sldId="267"/>
        </pc:sldMkLst>
        <pc:spChg chg="mod">
          <ac:chgData name="Sowmiya N" userId="3e745231c6c245c1" providerId="LiveId" clId="{E5136ADF-C936-4967-A021-C9B53BB822F9}" dt="2023-11-03T12:37:03.166" v="214" actId="13926"/>
          <ac:spMkLst>
            <pc:docMk/>
            <pc:sldMk cId="0" sldId="267"/>
            <ac:spMk id="162" creationId="{00000000-0000-0000-0000-000000000000}"/>
          </ac:spMkLst>
        </pc:spChg>
      </pc:sldChg>
      <pc:sldChg chg="modSp mod">
        <pc:chgData name="Sowmiya N" userId="3e745231c6c245c1" providerId="LiveId" clId="{E5136ADF-C936-4967-A021-C9B53BB822F9}" dt="2023-11-05T13:09:09.591" v="1000" actId="1076"/>
        <pc:sldMkLst>
          <pc:docMk/>
          <pc:sldMk cId="0" sldId="268"/>
        </pc:sldMkLst>
        <pc:spChg chg="mod">
          <ac:chgData name="Sowmiya N" userId="3e745231c6c245c1" providerId="LiveId" clId="{E5136ADF-C936-4967-A021-C9B53BB822F9}" dt="2023-11-01T03:10:31.391" v="33" actId="5793"/>
          <ac:spMkLst>
            <pc:docMk/>
            <pc:sldMk cId="0" sldId="268"/>
            <ac:spMk id="168" creationId="{00000000-0000-0000-0000-000000000000}"/>
          </ac:spMkLst>
        </pc:spChg>
        <pc:picChg chg="mod">
          <ac:chgData name="Sowmiya N" userId="3e745231c6c245c1" providerId="LiveId" clId="{E5136ADF-C936-4967-A021-C9B53BB822F9}" dt="2023-11-05T13:09:09.591" v="1000" actId="1076"/>
          <ac:picMkLst>
            <pc:docMk/>
            <pc:sldMk cId="0" sldId="268"/>
            <ac:picMk id="2" creationId="{89228D1A-1DC2-45D1-7B3A-D6E899F08834}"/>
          </ac:picMkLst>
        </pc:picChg>
      </pc:sldChg>
      <pc:sldChg chg="modSp mod">
        <pc:chgData name="Sowmiya N" userId="3e745231c6c245c1" providerId="LiveId" clId="{E5136ADF-C936-4967-A021-C9B53BB822F9}" dt="2023-11-01T03:12:38.519" v="61" actId="113"/>
        <pc:sldMkLst>
          <pc:docMk/>
          <pc:sldMk cId="0" sldId="269"/>
        </pc:sldMkLst>
        <pc:spChg chg="mod">
          <ac:chgData name="Sowmiya N" userId="3e745231c6c245c1" providerId="LiveId" clId="{E5136ADF-C936-4967-A021-C9B53BB822F9}" dt="2023-11-01T03:12:38.519" v="61" actId="113"/>
          <ac:spMkLst>
            <pc:docMk/>
            <pc:sldMk cId="0" sldId="269"/>
            <ac:spMk id="174" creationId="{00000000-0000-0000-0000-000000000000}"/>
          </ac:spMkLst>
        </pc:spChg>
      </pc:sldChg>
      <pc:sldChg chg="addSp modSp mod">
        <pc:chgData name="Sowmiya N" userId="3e745231c6c245c1" providerId="LiveId" clId="{E5136ADF-C936-4967-A021-C9B53BB822F9}" dt="2023-11-03T12:45:35.415" v="262" actId="1076"/>
        <pc:sldMkLst>
          <pc:docMk/>
          <pc:sldMk cId="1922180915" sldId="274"/>
        </pc:sldMkLst>
        <pc:spChg chg="add mod">
          <ac:chgData name="Sowmiya N" userId="3e745231c6c245c1" providerId="LiveId" clId="{E5136ADF-C936-4967-A021-C9B53BB822F9}" dt="2023-11-03T12:45:22.461" v="260" actId="1076"/>
          <ac:spMkLst>
            <pc:docMk/>
            <pc:sldMk cId="1922180915" sldId="274"/>
            <ac:spMk id="3" creationId="{F25C9D82-2197-3262-EF72-E51D346C8302}"/>
          </ac:spMkLst>
        </pc:spChg>
        <pc:spChg chg="add mod">
          <ac:chgData name="Sowmiya N" userId="3e745231c6c245c1" providerId="LiveId" clId="{E5136ADF-C936-4967-A021-C9B53BB822F9}" dt="2023-11-03T12:45:35.415" v="262" actId="1076"/>
          <ac:spMkLst>
            <pc:docMk/>
            <pc:sldMk cId="1922180915" sldId="274"/>
            <ac:spMk id="5" creationId="{70E56C09-6190-A4CC-3390-6B083F4125DA}"/>
          </ac:spMkLst>
        </pc:spChg>
      </pc:sldChg>
      <pc:sldChg chg="addSp delSp modSp new mod">
        <pc:chgData name="Sowmiya N" userId="3e745231c6c245c1" providerId="LiveId" clId="{E5136ADF-C936-4967-A021-C9B53BB822F9}" dt="2023-11-03T12:55:40.398" v="329" actId="1076"/>
        <pc:sldMkLst>
          <pc:docMk/>
          <pc:sldMk cId="2359241203" sldId="275"/>
        </pc:sldMkLst>
        <pc:spChg chg="add mod">
          <ac:chgData name="Sowmiya N" userId="3e745231c6c245c1" providerId="LiveId" clId="{E5136ADF-C936-4967-A021-C9B53BB822F9}" dt="2023-11-03T12:40:43.062" v="219"/>
          <ac:spMkLst>
            <pc:docMk/>
            <pc:sldMk cId="2359241203" sldId="275"/>
            <ac:spMk id="4" creationId="{3D8CD46C-E592-EDB1-94B2-3C1C93E8955B}"/>
          </ac:spMkLst>
        </pc:spChg>
        <pc:spChg chg="add mod">
          <ac:chgData name="Sowmiya N" userId="3e745231c6c245c1" providerId="LiveId" clId="{E5136ADF-C936-4967-A021-C9B53BB822F9}" dt="2023-11-03T12:55:40.398" v="329" actId="1076"/>
          <ac:spMkLst>
            <pc:docMk/>
            <pc:sldMk cId="2359241203" sldId="275"/>
            <ac:spMk id="12" creationId="{3E4CFBFA-0D16-007C-52E4-EA48AFB4E393}"/>
          </ac:spMkLst>
        </pc:spChg>
        <pc:spChg chg="add mod">
          <ac:chgData name="Sowmiya N" userId="3e745231c6c245c1" providerId="LiveId" clId="{E5136ADF-C936-4967-A021-C9B53BB822F9}" dt="2023-11-03T12:46:33.322" v="280" actId="20577"/>
          <ac:spMkLst>
            <pc:docMk/>
            <pc:sldMk cId="2359241203" sldId="275"/>
            <ac:spMk id="13" creationId="{854E2203-3183-09C3-BA8E-C60CA2380AF9}"/>
          </ac:spMkLst>
        </pc:spChg>
        <pc:spChg chg="add mod">
          <ac:chgData name="Sowmiya N" userId="3e745231c6c245c1" providerId="LiveId" clId="{E5136ADF-C936-4967-A021-C9B53BB822F9}" dt="2023-11-03T12:55:19.180" v="328" actId="1076"/>
          <ac:spMkLst>
            <pc:docMk/>
            <pc:sldMk cId="2359241203" sldId="275"/>
            <ac:spMk id="14" creationId="{8D4D79A1-E1E0-07FD-1302-430C44D9F650}"/>
          </ac:spMkLst>
        </pc:spChg>
        <pc:picChg chg="add mod">
          <ac:chgData name="Sowmiya N" userId="3e745231c6c245c1" providerId="LiveId" clId="{E5136ADF-C936-4967-A021-C9B53BB822F9}" dt="2023-11-03T12:43:00.608" v="238" actId="1076"/>
          <ac:picMkLst>
            <pc:docMk/>
            <pc:sldMk cId="2359241203" sldId="275"/>
            <ac:picMk id="3" creationId="{266D07B2-98A0-FFD8-1B07-DC10DBDA6030}"/>
          </ac:picMkLst>
        </pc:picChg>
        <pc:picChg chg="add del mod">
          <ac:chgData name="Sowmiya N" userId="3e745231c6c245c1" providerId="LiveId" clId="{E5136ADF-C936-4967-A021-C9B53BB822F9}" dt="2023-11-03T12:43:33.267" v="246" actId="21"/>
          <ac:picMkLst>
            <pc:docMk/>
            <pc:sldMk cId="2359241203" sldId="275"/>
            <ac:picMk id="6" creationId="{1179CE9C-7288-2BAE-F7AD-3007C52C3C1E}"/>
          </ac:picMkLst>
        </pc:picChg>
        <pc:picChg chg="add del mod">
          <ac:chgData name="Sowmiya N" userId="3e745231c6c245c1" providerId="LiveId" clId="{E5136ADF-C936-4967-A021-C9B53BB822F9}" dt="2023-11-03T12:41:56.196" v="227" actId="21"/>
          <ac:picMkLst>
            <pc:docMk/>
            <pc:sldMk cId="2359241203" sldId="275"/>
            <ac:picMk id="8" creationId="{2C29276E-C340-C231-750E-E5404F1EC962}"/>
          </ac:picMkLst>
        </pc:picChg>
        <pc:picChg chg="add mod">
          <ac:chgData name="Sowmiya N" userId="3e745231c6c245c1" providerId="LiveId" clId="{E5136ADF-C936-4967-A021-C9B53BB822F9}" dt="2023-11-03T12:46:09.153" v="273" actId="1076"/>
          <ac:picMkLst>
            <pc:docMk/>
            <pc:sldMk cId="2359241203" sldId="275"/>
            <ac:picMk id="10" creationId="{C37FAB0C-95A1-88D0-56A6-EF6C50534B0F}"/>
          </ac:picMkLst>
        </pc:picChg>
        <pc:picChg chg="add mod">
          <ac:chgData name="Sowmiya N" userId="3e745231c6c245c1" providerId="LiveId" clId="{E5136ADF-C936-4967-A021-C9B53BB822F9}" dt="2023-11-03T12:55:12.887" v="327" actId="1076"/>
          <ac:picMkLst>
            <pc:docMk/>
            <pc:sldMk cId="2359241203" sldId="275"/>
            <ac:picMk id="11" creationId="{5B4F6A0B-C7B8-22A9-BBB3-1B4B574F0CC4}"/>
          </ac:picMkLst>
        </pc:picChg>
      </pc:sldChg>
      <pc:sldChg chg="addSp modSp new mod">
        <pc:chgData name="Sowmiya N" userId="3e745231c6c245c1" providerId="LiveId" clId="{E5136ADF-C936-4967-A021-C9B53BB822F9}" dt="2023-11-03T12:54:49.132" v="326"/>
        <pc:sldMkLst>
          <pc:docMk/>
          <pc:sldMk cId="3685668697" sldId="276"/>
        </pc:sldMkLst>
        <pc:spChg chg="add mod">
          <ac:chgData name="Sowmiya N" userId="3e745231c6c245c1" providerId="LiveId" clId="{E5136ADF-C936-4967-A021-C9B53BB822F9}" dt="2023-11-03T12:50:51.323" v="300" actId="20577"/>
          <ac:spMkLst>
            <pc:docMk/>
            <pc:sldMk cId="3685668697" sldId="276"/>
            <ac:spMk id="10" creationId="{18E8591E-9B4E-B15A-D8BB-FD377B825C95}"/>
          </ac:spMkLst>
        </pc:spChg>
        <pc:spChg chg="add mod">
          <ac:chgData name="Sowmiya N" userId="3e745231c6c245c1" providerId="LiveId" clId="{E5136ADF-C936-4967-A021-C9B53BB822F9}" dt="2023-11-03T12:53:16.562" v="313" actId="20577"/>
          <ac:spMkLst>
            <pc:docMk/>
            <pc:sldMk cId="3685668697" sldId="276"/>
            <ac:spMk id="11" creationId="{178EE380-335A-9583-115E-E77949E0D96F}"/>
          </ac:spMkLst>
        </pc:spChg>
        <pc:spChg chg="add mod">
          <ac:chgData name="Sowmiya N" userId="3e745231c6c245c1" providerId="LiveId" clId="{E5136ADF-C936-4967-A021-C9B53BB822F9}" dt="2023-11-03T12:54:02.553" v="325" actId="1076"/>
          <ac:spMkLst>
            <pc:docMk/>
            <pc:sldMk cId="3685668697" sldId="276"/>
            <ac:spMk id="14" creationId="{D7551A91-23CE-FD77-12DE-D2C3EC94DFC3}"/>
          </ac:spMkLst>
        </pc:spChg>
        <pc:spChg chg="add mod">
          <ac:chgData name="Sowmiya N" userId="3e745231c6c245c1" providerId="LiveId" clId="{E5136ADF-C936-4967-A021-C9B53BB822F9}" dt="2023-11-03T12:53:59.281" v="324" actId="1076"/>
          <ac:spMkLst>
            <pc:docMk/>
            <pc:sldMk cId="3685668697" sldId="276"/>
            <ac:spMk id="15" creationId="{16EF02BD-18B4-B01B-DFA2-8885146289DB}"/>
          </ac:spMkLst>
        </pc:spChg>
        <pc:spChg chg="add mod">
          <ac:chgData name="Sowmiya N" userId="3e745231c6c245c1" providerId="LiveId" clId="{E5136ADF-C936-4967-A021-C9B53BB822F9}" dt="2023-11-03T12:54:49.132" v="326"/>
          <ac:spMkLst>
            <pc:docMk/>
            <pc:sldMk cId="3685668697" sldId="276"/>
            <ac:spMk id="16" creationId="{FC54D80B-78FF-9219-91D6-E7BEB1152CA3}"/>
          </ac:spMkLst>
        </pc:spChg>
        <pc:picChg chg="add mod">
          <ac:chgData name="Sowmiya N" userId="3e745231c6c245c1" providerId="LiveId" clId="{E5136ADF-C936-4967-A021-C9B53BB822F9}" dt="2023-11-03T12:49:22.379" v="292" actId="1076"/>
          <ac:picMkLst>
            <pc:docMk/>
            <pc:sldMk cId="3685668697" sldId="276"/>
            <ac:picMk id="3" creationId="{86AC5852-FF5C-9D42-5498-7AF6DA6BC9AC}"/>
          </ac:picMkLst>
        </pc:picChg>
        <pc:picChg chg="add mod">
          <ac:chgData name="Sowmiya N" userId="3e745231c6c245c1" providerId="LiveId" clId="{E5136ADF-C936-4967-A021-C9B53BB822F9}" dt="2023-11-03T12:52:32.340" v="308" actId="1076"/>
          <ac:picMkLst>
            <pc:docMk/>
            <pc:sldMk cId="3685668697" sldId="276"/>
            <ac:picMk id="5" creationId="{D1BE38EA-2A42-86EF-0670-5B5B2D3AB25B}"/>
          </ac:picMkLst>
        </pc:picChg>
        <pc:picChg chg="add mod">
          <ac:chgData name="Sowmiya N" userId="3e745231c6c245c1" providerId="LiveId" clId="{E5136ADF-C936-4967-A021-C9B53BB822F9}" dt="2023-11-03T12:49:37.899" v="295" actId="1076"/>
          <ac:picMkLst>
            <pc:docMk/>
            <pc:sldMk cId="3685668697" sldId="276"/>
            <ac:picMk id="7" creationId="{F5F25F36-7E6C-DEF3-A15F-0F7836552E70}"/>
          </ac:picMkLst>
        </pc:picChg>
        <pc:picChg chg="add mod">
          <ac:chgData name="Sowmiya N" userId="3e745231c6c245c1" providerId="LiveId" clId="{E5136ADF-C936-4967-A021-C9B53BB822F9}" dt="2023-11-03T12:52:36.170" v="309" actId="1076"/>
          <ac:picMkLst>
            <pc:docMk/>
            <pc:sldMk cId="3685668697" sldId="276"/>
            <ac:picMk id="9" creationId="{2F9437E0-2352-E620-DF95-6E2E853DD70A}"/>
          </ac:picMkLst>
        </pc:picChg>
        <pc:picChg chg="add mod">
          <ac:chgData name="Sowmiya N" userId="3e745231c6c245c1" providerId="LiveId" clId="{E5136ADF-C936-4967-A021-C9B53BB822F9}" dt="2023-11-03T12:52:40.859" v="310" actId="1076"/>
          <ac:picMkLst>
            <pc:docMk/>
            <pc:sldMk cId="3685668697" sldId="276"/>
            <ac:picMk id="13" creationId="{E56C2B19-54A8-CFFB-4852-3FF8BDCF6E33}"/>
          </ac:picMkLst>
        </pc:picChg>
      </pc:sldChg>
      <pc:sldChg chg="addSp modSp new mod">
        <pc:chgData name="Sowmiya N" userId="3e745231c6c245c1" providerId="LiveId" clId="{E5136ADF-C936-4967-A021-C9B53BB822F9}" dt="2023-11-03T14:00:50.349" v="560" actId="114"/>
        <pc:sldMkLst>
          <pc:docMk/>
          <pc:sldMk cId="3552039958" sldId="277"/>
        </pc:sldMkLst>
        <pc:spChg chg="add mod">
          <ac:chgData name="Sowmiya N" userId="3e745231c6c245c1" providerId="LiveId" clId="{E5136ADF-C936-4967-A021-C9B53BB822F9}" dt="2023-11-03T12:56:15.992" v="331" actId="27636"/>
          <ac:spMkLst>
            <pc:docMk/>
            <pc:sldMk cId="3552039958" sldId="277"/>
            <ac:spMk id="2" creationId="{8DF6342B-DC97-7C77-3F55-C1D9D4E048B2}"/>
          </ac:spMkLst>
        </pc:spChg>
        <pc:spChg chg="add mod">
          <ac:chgData name="Sowmiya N" userId="3e745231c6c245c1" providerId="LiveId" clId="{E5136ADF-C936-4967-A021-C9B53BB822F9}" dt="2023-11-03T14:00:50.349" v="560" actId="114"/>
          <ac:spMkLst>
            <pc:docMk/>
            <pc:sldMk cId="3552039958" sldId="277"/>
            <ac:spMk id="3" creationId="{13DA5BDE-6D05-063A-D18F-FA0227D9132E}"/>
          </ac:spMkLst>
        </pc:spChg>
      </pc:sldChg>
      <pc:sldChg chg="addSp modSp new mod">
        <pc:chgData name="Sowmiya N" userId="3e745231c6c245c1" providerId="LiveId" clId="{E5136ADF-C936-4967-A021-C9B53BB822F9}" dt="2023-11-03T14:04:48.657" v="595" actId="14100"/>
        <pc:sldMkLst>
          <pc:docMk/>
          <pc:sldMk cId="1190729863" sldId="278"/>
        </pc:sldMkLst>
        <pc:spChg chg="add mod">
          <ac:chgData name="Sowmiya N" userId="3e745231c6c245c1" providerId="LiveId" clId="{E5136ADF-C936-4967-A021-C9B53BB822F9}" dt="2023-11-03T14:01:38.960" v="562"/>
          <ac:spMkLst>
            <pc:docMk/>
            <pc:sldMk cId="1190729863" sldId="278"/>
            <ac:spMk id="2" creationId="{77855F2A-B687-ACF9-C9FC-2700A4ECD8D0}"/>
          </ac:spMkLst>
        </pc:spChg>
        <pc:spChg chg="add mod">
          <ac:chgData name="Sowmiya N" userId="3e745231c6c245c1" providerId="LiveId" clId="{E5136ADF-C936-4967-A021-C9B53BB822F9}" dt="2023-11-03T14:04:48.657" v="595" actId="14100"/>
          <ac:spMkLst>
            <pc:docMk/>
            <pc:sldMk cId="1190729863" sldId="278"/>
            <ac:spMk id="3" creationId="{CC6E4C23-09AF-7631-FB95-C26065C46A10}"/>
          </ac:spMkLst>
        </pc:spChg>
      </pc:sldChg>
      <pc:sldChg chg="addSp modSp new mod">
        <pc:chgData name="Sowmiya N" userId="3e745231c6c245c1" providerId="LiveId" clId="{E5136ADF-C936-4967-A021-C9B53BB822F9}" dt="2023-11-03T14:11:21.087" v="672" actId="20577"/>
        <pc:sldMkLst>
          <pc:docMk/>
          <pc:sldMk cId="3529539223" sldId="279"/>
        </pc:sldMkLst>
        <pc:spChg chg="add mod">
          <ac:chgData name="Sowmiya N" userId="3e745231c6c245c1" providerId="LiveId" clId="{E5136ADF-C936-4967-A021-C9B53BB822F9}" dt="2023-11-03T14:06:10.696" v="598"/>
          <ac:spMkLst>
            <pc:docMk/>
            <pc:sldMk cId="3529539223" sldId="279"/>
            <ac:spMk id="2" creationId="{B08EE04E-4A52-CA9E-4154-64EF1413EC42}"/>
          </ac:spMkLst>
        </pc:spChg>
        <pc:spChg chg="add mod">
          <ac:chgData name="Sowmiya N" userId="3e745231c6c245c1" providerId="LiveId" clId="{E5136ADF-C936-4967-A021-C9B53BB822F9}" dt="2023-11-03T14:11:21.087" v="672" actId="20577"/>
          <ac:spMkLst>
            <pc:docMk/>
            <pc:sldMk cId="3529539223" sldId="279"/>
            <ac:spMk id="3" creationId="{4EAFF9EE-BE36-241A-483C-04EB6AF1B96E}"/>
          </ac:spMkLst>
        </pc:spChg>
      </pc:sldChg>
      <pc:sldChg chg="addSp modSp add mod">
        <pc:chgData name="Sowmiya N" userId="3e745231c6c245c1" providerId="LiveId" clId="{E5136ADF-C936-4967-A021-C9B53BB822F9}" dt="2023-11-03T14:42:10.566" v="823" actId="20577"/>
        <pc:sldMkLst>
          <pc:docMk/>
          <pc:sldMk cId="3821582681" sldId="280"/>
        </pc:sldMkLst>
        <pc:spChg chg="add mod">
          <ac:chgData name="Sowmiya N" userId="3e745231c6c245c1" providerId="LiveId" clId="{E5136ADF-C936-4967-A021-C9B53BB822F9}" dt="2023-11-03T14:37:57.231" v="797"/>
          <ac:spMkLst>
            <pc:docMk/>
            <pc:sldMk cId="3821582681" sldId="280"/>
            <ac:spMk id="2" creationId="{31D92CD6-5DB6-C2A8-0939-E3178E01FB6B}"/>
          </ac:spMkLst>
        </pc:spChg>
        <pc:spChg chg="add mod">
          <ac:chgData name="Sowmiya N" userId="3e745231c6c245c1" providerId="LiveId" clId="{E5136ADF-C936-4967-A021-C9B53BB822F9}" dt="2023-11-03T14:41:21.194" v="809" actId="20577"/>
          <ac:spMkLst>
            <pc:docMk/>
            <pc:sldMk cId="3821582681" sldId="280"/>
            <ac:spMk id="9" creationId="{17E92579-7331-E65D-531C-49B0BEA1B1B8}"/>
          </ac:spMkLst>
        </pc:spChg>
        <pc:spChg chg="add mod">
          <ac:chgData name="Sowmiya N" userId="3e745231c6c245c1" providerId="LiveId" clId="{E5136ADF-C936-4967-A021-C9B53BB822F9}" dt="2023-11-03T14:41:53.282" v="819" actId="14100"/>
          <ac:spMkLst>
            <pc:docMk/>
            <pc:sldMk cId="3821582681" sldId="280"/>
            <ac:spMk id="10" creationId="{14FF0D4D-1954-9375-2717-0A7CECD28BFA}"/>
          </ac:spMkLst>
        </pc:spChg>
        <pc:spChg chg="add mod">
          <ac:chgData name="Sowmiya N" userId="3e745231c6c245c1" providerId="LiveId" clId="{E5136ADF-C936-4967-A021-C9B53BB822F9}" dt="2023-11-03T14:42:10.566" v="823" actId="20577"/>
          <ac:spMkLst>
            <pc:docMk/>
            <pc:sldMk cId="3821582681" sldId="280"/>
            <ac:spMk id="11" creationId="{D9D5685F-6799-EC40-F1ED-AC2AEB39DE55}"/>
          </ac:spMkLst>
        </pc:spChg>
        <pc:picChg chg="add mod">
          <ac:chgData name="Sowmiya N" userId="3e745231c6c245c1" providerId="LiveId" clId="{E5136ADF-C936-4967-A021-C9B53BB822F9}" dt="2023-11-03T14:39:27.458" v="799" actId="1076"/>
          <ac:picMkLst>
            <pc:docMk/>
            <pc:sldMk cId="3821582681" sldId="280"/>
            <ac:picMk id="4" creationId="{DCEC21C5-E745-6E87-4967-1D5421FBDD2D}"/>
          </ac:picMkLst>
        </pc:picChg>
        <pc:picChg chg="add mod">
          <ac:chgData name="Sowmiya N" userId="3e745231c6c245c1" providerId="LiveId" clId="{E5136ADF-C936-4967-A021-C9B53BB822F9}" dt="2023-11-03T14:40:50.600" v="804" actId="1076"/>
          <ac:picMkLst>
            <pc:docMk/>
            <pc:sldMk cId="3821582681" sldId="280"/>
            <ac:picMk id="6" creationId="{92467477-6F59-9767-3B0A-70B872E54713}"/>
          </ac:picMkLst>
        </pc:picChg>
        <pc:picChg chg="add mod">
          <ac:chgData name="Sowmiya N" userId="3e745231c6c245c1" providerId="LiveId" clId="{E5136ADF-C936-4967-A021-C9B53BB822F9}" dt="2023-11-03T14:40:52.800" v="805" actId="1076"/>
          <ac:picMkLst>
            <pc:docMk/>
            <pc:sldMk cId="3821582681" sldId="280"/>
            <ac:picMk id="8" creationId="{63FC28F7-3326-1B3E-5380-28F7D8467B3A}"/>
          </ac:picMkLst>
        </pc:picChg>
      </pc:sldChg>
      <pc:sldChg chg="addSp delSp modSp new mod">
        <pc:chgData name="Sowmiya N" userId="3e745231c6c245c1" providerId="LiveId" clId="{E5136ADF-C936-4967-A021-C9B53BB822F9}" dt="2023-11-03T14:27:55.259" v="731" actId="20577"/>
        <pc:sldMkLst>
          <pc:docMk/>
          <pc:sldMk cId="3988427600" sldId="281"/>
        </pc:sldMkLst>
        <pc:spChg chg="add mod">
          <ac:chgData name="Sowmiya N" userId="3e745231c6c245c1" providerId="LiveId" clId="{E5136ADF-C936-4967-A021-C9B53BB822F9}" dt="2023-11-03T14:14:59.311" v="674"/>
          <ac:spMkLst>
            <pc:docMk/>
            <pc:sldMk cId="3988427600" sldId="281"/>
            <ac:spMk id="2" creationId="{357863F1-502D-FE8C-AD41-1BC3B9095688}"/>
          </ac:spMkLst>
        </pc:spChg>
        <pc:spChg chg="add del mod">
          <ac:chgData name="Sowmiya N" userId="3e745231c6c245c1" providerId="LiveId" clId="{E5136ADF-C936-4967-A021-C9B53BB822F9}" dt="2023-11-03T14:15:43.758" v="678" actId="478"/>
          <ac:spMkLst>
            <pc:docMk/>
            <pc:sldMk cId="3988427600" sldId="281"/>
            <ac:spMk id="3" creationId="{A0DBF5C5-5A78-2BB8-08FE-049DBF7C6735}"/>
          </ac:spMkLst>
        </pc:spChg>
        <pc:spChg chg="add mod">
          <ac:chgData name="Sowmiya N" userId="3e745231c6c245c1" providerId="LiveId" clId="{E5136ADF-C936-4967-A021-C9B53BB822F9}" dt="2023-11-03T14:27:28.886" v="723" actId="1076"/>
          <ac:spMkLst>
            <pc:docMk/>
            <pc:sldMk cId="3988427600" sldId="281"/>
            <ac:spMk id="14" creationId="{35AFE5B5-84A1-473B-8FC4-953B2DCD3C0E}"/>
          </ac:spMkLst>
        </pc:spChg>
        <pc:spChg chg="add mod">
          <ac:chgData name="Sowmiya N" userId="3e745231c6c245c1" providerId="LiveId" clId="{E5136ADF-C936-4967-A021-C9B53BB822F9}" dt="2023-11-03T14:27:42.610" v="727" actId="20577"/>
          <ac:spMkLst>
            <pc:docMk/>
            <pc:sldMk cId="3988427600" sldId="281"/>
            <ac:spMk id="15" creationId="{7FA490B5-53BC-A558-1798-E3CC8BB30E58}"/>
          </ac:spMkLst>
        </pc:spChg>
        <pc:spChg chg="add mod">
          <ac:chgData name="Sowmiya N" userId="3e745231c6c245c1" providerId="LiveId" clId="{E5136ADF-C936-4967-A021-C9B53BB822F9}" dt="2023-11-03T14:27:55.259" v="731" actId="20577"/>
          <ac:spMkLst>
            <pc:docMk/>
            <pc:sldMk cId="3988427600" sldId="281"/>
            <ac:spMk id="16" creationId="{96868B9C-FEB2-61E5-62E3-63A17D70D323}"/>
          </ac:spMkLst>
        </pc:spChg>
        <pc:picChg chg="add mod">
          <ac:chgData name="Sowmiya N" userId="3e745231c6c245c1" providerId="LiveId" clId="{E5136ADF-C936-4967-A021-C9B53BB822F9}" dt="2023-11-03T14:27:25.934" v="722" actId="1076"/>
          <ac:picMkLst>
            <pc:docMk/>
            <pc:sldMk cId="3988427600" sldId="281"/>
            <ac:picMk id="5" creationId="{038542C2-9B1F-E123-87C3-3186DA9C4269}"/>
          </ac:picMkLst>
        </pc:picChg>
        <pc:picChg chg="add mod modCrop">
          <ac:chgData name="Sowmiya N" userId="3e745231c6c245c1" providerId="LiveId" clId="{E5136ADF-C936-4967-A021-C9B53BB822F9}" dt="2023-11-03T14:17:33.623" v="688" actId="1076"/>
          <ac:picMkLst>
            <pc:docMk/>
            <pc:sldMk cId="3988427600" sldId="281"/>
            <ac:picMk id="7" creationId="{478A3E99-2D8D-4D72-7AC5-9BBCC15E0FAB}"/>
          </ac:picMkLst>
        </pc:picChg>
        <pc:picChg chg="add mod modCrop">
          <ac:chgData name="Sowmiya N" userId="3e745231c6c245c1" providerId="LiveId" clId="{E5136ADF-C936-4967-A021-C9B53BB822F9}" dt="2023-11-03T14:17:38.563" v="689" actId="1076"/>
          <ac:picMkLst>
            <pc:docMk/>
            <pc:sldMk cId="3988427600" sldId="281"/>
            <ac:picMk id="9" creationId="{09C60F83-AB97-987C-505B-8FAA4A26DC9D}"/>
          </ac:picMkLst>
        </pc:picChg>
        <pc:picChg chg="add del mod">
          <ac:chgData name="Sowmiya N" userId="3e745231c6c245c1" providerId="LiveId" clId="{E5136ADF-C936-4967-A021-C9B53BB822F9}" dt="2023-11-03T14:20:51.662" v="699" actId="21"/>
          <ac:picMkLst>
            <pc:docMk/>
            <pc:sldMk cId="3988427600" sldId="281"/>
            <ac:picMk id="11" creationId="{885D134C-73A1-7564-A267-465B79A65E4D}"/>
          </ac:picMkLst>
        </pc:picChg>
        <pc:picChg chg="add del mod">
          <ac:chgData name="Sowmiya N" userId="3e745231c6c245c1" providerId="LiveId" clId="{E5136ADF-C936-4967-A021-C9B53BB822F9}" dt="2023-11-03T14:20:48.442" v="698" actId="21"/>
          <ac:picMkLst>
            <pc:docMk/>
            <pc:sldMk cId="3988427600" sldId="281"/>
            <ac:picMk id="13" creationId="{804A7CA8-ADD0-3BF5-7AE7-2249FE3A71A6}"/>
          </ac:picMkLst>
        </pc:picChg>
      </pc:sldChg>
      <pc:sldChg chg="addSp modSp new mod">
        <pc:chgData name="Sowmiya N" userId="3e745231c6c245c1" providerId="LiveId" clId="{E5136ADF-C936-4967-A021-C9B53BB822F9}" dt="2023-11-03T14:28:52.185" v="740" actId="1076"/>
        <pc:sldMkLst>
          <pc:docMk/>
          <pc:sldMk cId="130099610" sldId="282"/>
        </pc:sldMkLst>
        <pc:spChg chg="add mod">
          <ac:chgData name="Sowmiya N" userId="3e745231c6c245c1" providerId="LiveId" clId="{E5136ADF-C936-4967-A021-C9B53BB822F9}" dt="2023-11-03T14:24:42.400" v="701"/>
          <ac:spMkLst>
            <pc:docMk/>
            <pc:sldMk cId="130099610" sldId="282"/>
            <ac:spMk id="2" creationId="{3244E15E-F53A-496A-0118-826F8B17D093}"/>
          </ac:spMkLst>
        </pc:spChg>
        <pc:spChg chg="add mod">
          <ac:chgData name="Sowmiya N" userId="3e745231c6c245c1" providerId="LiveId" clId="{E5136ADF-C936-4967-A021-C9B53BB822F9}" dt="2023-11-03T14:28:35.327" v="735" actId="20577"/>
          <ac:spMkLst>
            <pc:docMk/>
            <pc:sldMk cId="130099610" sldId="282"/>
            <ac:spMk id="11" creationId="{BDBF7E99-1DEC-11C2-0AA7-A593D9A74E8E}"/>
          </ac:spMkLst>
        </pc:spChg>
        <pc:spChg chg="add mod">
          <ac:chgData name="Sowmiya N" userId="3e745231c6c245c1" providerId="LiveId" clId="{E5136ADF-C936-4967-A021-C9B53BB822F9}" dt="2023-11-03T14:28:52.185" v="740" actId="1076"/>
          <ac:spMkLst>
            <pc:docMk/>
            <pc:sldMk cId="130099610" sldId="282"/>
            <ac:spMk id="12" creationId="{0252F752-1CD3-202D-8214-8CE1C46A6C2F}"/>
          </ac:spMkLst>
        </pc:spChg>
        <pc:picChg chg="add mod modCrop">
          <ac:chgData name="Sowmiya N" userId="3e745231c6c245c1" providerId="LiveId" clId="{E5136ADF-C936-4967-A021-C9B53BB822F9}" dt="2023-11-03T14:25:37.653" v="704" actId="1076"/>
          <ac:picMkLst>
            <pc:docMk/>
            <pc:sldMk cId="130099610" sldId="282"/>
            <ac:picMk id="4" creationId="{AC0BA610-AA49-A6F1-9575-8A1E40DAC693}"/>
          </ac:picMkLst>
        </pc:picChg>
        <pc:picChg chg="add mod modCrop">
          <ac:chgData name="Sowmiya N" userId="3e745231c6c245c1" providerId="LiveId" clId="{E5136ADF-C936-4967-A021-C9B53BB822F9}" dt="2023-11-03T14:25:52.323" v="708" actId="1076"/>
          <ac:picMkLst>
            <pc:docMk/>
            <pc:sldMk cId="130099610" sldId="282"/>
            <ac:picMk id="6" creationId="{1194179B-91EA-39FC-70A3-7EDD2B1E0851}"/>
          </ac:picMkLst>
        </pc:picChg>
        <pc:picChg chg="add mod modCrop">
          <ac:chgData name="Sowmiya N" userId="3e745231c6c245c1" providerId="LiveId" clId="{E5136ADF-C936-4967-A021-C9B53BB822F9}" dt="2023-11-03T14:26:21.970" v="711" actId="1076"/>
          <ac:picMkLst>
            <pc:docMk/>
            <pc:sldMk cId="130099610" sldId="282"/>
            <ac:picMk id="8" creationId="{ED34A6B6-43D6-4D6B-745F-27654A4208F7}"/>
          </ac:picMkLst>
        </pc:picChg>
        <pc:picChg chg="add mod modCrop">
          <ac:chgData name="Sowmiya N" userId="3e745231c6c245c1" providerId="LiveId" clId="{E5136ADF-C936-4967-A021-C9B53BB822F9}" dt="2023-11-03T14:26:36.120" v="715" actId="1076"/>
          <ac:picMkLst>
            <pc:docMk/>
            <pc:sldMk cId="130099610" sldId="282"/>
            <ac:picMk id="10" creationId="{CE33A46B-AEB0-32BB-9BD6-41C09D827C85}"/>
          </ac:picMkLst>
        </pc:picChg>
      </pc:sldChg>
      <pc:sldChg chg="addSp modSp new mod">
        <pc:chgData name="Sowmiya N" userId="3e745231c6c245c1" providerId="LiveId" clId="{E5136ADF-C936-4967-A021-C9B53BB822F9}" dt="2023-11-03T14:37:35.047" v="796" actId="20577"/>
        <pc:sldMkLst>
          <pc:docMk/>
          <pc:sldMk cId="3407914632" sldId="283"/>
        </pc:sldMkLst>
        <pc:spChg chg="add mod">
          <ac:chgData name="Sowmiya N" userId="3e745231c6c245c1" providerId="LiveId" clId="{E5136ADF-C936-4967-A021-C9B53BB822F9}" dt="2023-11-03T14:31:32.555" v="750"/>
          <ac:spMkLst>
            <pc:docMk/>
            <pc:sldMk cId="3407914632" sldId="283"/>
            <ac:spMk id="6" creationId="{110E76B0-9282-95A7-905D-82423E2D3F94}"/>
          </ac:spMkLst>
        </pc:spChg>
        <pc:spChg chg="add mod">
          <ac:chgData name="Sowmiya N" userId="3e745231c6c245c1" providerId="LiveId" clId="{E5136ADF-C936-4967-A021-C9B53BB822F9}" dt="2023-11-03T14:37:16.266" v="788" actId="20577"/>
          <ac:spMkLst>
            <pc:docMk/>
            <pc:sldMk cId="3407914632" sldId="283"/>
            <ac:spMk id="13" creationId="{CB188CC8-2EE5-858E-7EF0-B1919F608695}"/>
          </ac:spMkLst>
        </pc:spChg>
        <pc:spChg chg="add mod">
          <ac:chgData name="Sowmiya N" userId="3e745231c6c245c1" providerId="LiveId" clId="{E5136ADF-C936-4967-A021-C9B53BB822F9}" dt="2023-11-03T14:37:23.243" v="792" actId="20577"/>
          <ac:spMkLst>
            <pc:docMk/>
            <pc:sldMk cId="3407914632" sldId="283"/>
            <ac:spMk id="14" creationId="{4158127F-2798-BBBF-1076-C848B12CBF1F}"/>
          </ac:spMkLst>
        </pc:spChg>
        <pc:spChg chg="add mod">
          <ac:chgData name="Sowmiya N" userId="3e745231c6c245c1" providerId="LiveId" clId="{E5136ADF-C936-4967-A021-C9B53BB822F9}" dt="2023-11-03T14:37:35.047" v="796" actId="20577"/>
          <ac:spMkLst>
            <pc:docMk/>
            <pc:sldMk cId="3407914632" sldId="283"/>
            <ac:spMk id="15" creationId="{1445E23F-5B48-6AF0-44A6-110892193C03}"/>
          </ac:spMkLst>
        </pc:spChg>
        <pc:picChg chg="add mod modCrop">
          <ac:chgData name="Sowmiya N" userId="3e745231c6c245c1" providerId="LiveId" clId="{E5136ADF-C936-4967-A021-C9B53BB822F9}" dt="2023-11-03T14:35:21.432" v="778" actId="14100"/>
          <ac:picMkLst>
            <pc:docMk/>
            <pc:sldMk cId="3407914632" sldId="283"/>
            <ac:picMk id="3" creationId="{B0E159A0-2EA9-A183-2124-C50E1F408CA9}"/>
          </ac:picMkLst>
        </pc:picChg>
        <pc:picChg chg="add mod modCrop">
          <ac:chgData name="Sowmiya N" userId="3e745231c6c245c1" providerId="LiveId" clId="{E5136ADF-C936-4967-A021-C9B53BB822F9}" dt="2023-11-03T14:35:23.975" v="779" actId="1076"/>
          <ac:picMkLst>
            <pc:docMk/>
            <pc:sldMk cId="3407914632" sldId="283"/>
            <ac:picMk id="5" creationId="{4B626FD9-87A9-E024-68CD-16A0CC117F4A}"/>
          </ac:picMkLst>
        </pc:picChg>
        <pc:picChg chg="add mod">
          <ac:chgData name="Sowmiya N" userId="3e745231c6c245c1" providerId="LiveId" clId="{E5136ADF-C936-4967-A021-C9B53BB822F9}" dt="2023-11-03T14:35:38.163" v="783" actId="1076"/>
          <ac:picMkLst>
            <pc:docMk/>
            <pc:sldMk cId="3407914632" sldId="283"/>
            <ac:picMk id="8" creationId="{B1BA088B-4F2D-C9B0-389D-B537B0B9F6BC}"/>
          </ac:picMkLst>
        </pc:picChg>
        <pc:picChg chg="add mod">
          <ac:chgData name="Sowmiya N" userId="3e745231c6c245c1" providerId="LiveId" clId="{E5136ADF-C936-4967-A021-C9B53BB822F9}" dt="2023-11-03T14:35:33.227" v="782" actId="14100"/>
          <ac:picMkLst>
            <pc:docMk/>
            <pc:sldMk cId="3407914632" sldId="283"/>
            <ac:picMk id="10" creationId="{F4228523-9F48-AC78-8E65-688E5000A517}"/>
          </ac:picMkLst>
        </pc:picChg>
        <pc:picChg chg="add mod">
          <ac:chgData name="Sowmiya N" userId="3e745231c6c245c1" providerId="LiveId" clId="{E5136ADF-C936-4967-A021-C9B53BB822F9}" dt="2023-11-03T14:35:41.694" v="784" actId="1076"/>
          <ac:picMkLst>
            <pc:docMk/>
            <pc:sldMk cId="3407914632" sldId="283"/>
            <ac:picMk id="12" creationId="{D9E0FC3A-8141-C54D-8814-A45414B6C347}"/>
          </ac:picMkLst>
        </pc:picChg>
      </pc:sldChg>
      <pc:sldChg chg="addSp delSp modSp new mod">
        <pc:chgData name="Sowmiya N" userId="3e745231c6c245c1" providerId="LiveId" clId="{E5136ADF-C936-4967-A021-C9B53BB822F9}" dt="2023-11-03T14:56:06.261" v="915" actId="1076"/>
        <pc:sldMkLst>
          <pc:docMk/>
          <pc:sldMk cId="4093026871" sldId="284"/>
        </pc:sldMkLst>
        <pc:spChg chg="add mod">
          <ac:chgData name="Sowmiya N" userId="3e745231c6c245c1" providerId="LiveId" clId="{E5136ADF-C936-4967-A021-C9B53BB822F9}" dt="2023-11-03T14:51:43.324" v="868" actId="20577"/>
          <ac:spMkLst>
            <pc:docMk/>
            <pc:sldMk cId="4093026871" sldId="284"/>
            <ac:spMk id="9" creationId="{C2306842-42A1-B20C-8B13-B14234CC365A}"/>
          </ac:spMkLst>
        </pc:spChg>
        <pc:spChg chg="add del">
          <ac:chgData name="Sowmiya N" userId="3e745231c6c245c1" providerId="LiveId" clId="{E5136ADF-C936-4967-A021-C9B53BB822F9}" dt="2023-11-03T14:55:55.925" v="912" actId="478"/>
          <ac:spMkLst>
            <pc:docMk/>
            <pc:sldMk cId="4093026871" sldId="284"/>
            <ac:spMk id="10" creationId="{A7319ECB-F23A-45D4-D3B8-0C60A3ACDE9F}"/>
          </ac:spMkLst>
        </pc:spChg>
        <pc:spChg chg="add del mod">
          <ac:chgData name="Sowmiya N" userId="3e745231c6c245c1" providerId="LiveId" clId="{E5136ADF-C936-4967-A021-C9B53BB822F9}" dt="2023-11-03T14:55:35.161" v="907" actId="21"/>
          <ac:spMkLst>
            <pc:docMk/>
            <pc:sldMk cId="4093026871" sldId="284"/>
            <ac:spMk id="11" creationId="{AFA7D4A4-13FB-DCE0-66D2-9A23A421C20F}"/>
          </ac:spMkLst>
        </pc:spChg>
        <pc:picChg chg="add del mod">
          <ac:chgData name="Sowmiya N" userId="3e745231c6c245c1" providerId="LiveId" clId="{E5136ADF-C936-4967-A021-C9B53BB822F9}" dt="2023-11-03T14:55:53.100" v="911" actId="478"/>
          <ac:picMkLst>
            <pc:docMk/>
            <pc:sldMk cId="4093026871" sldId="284"/>
            <ac:picMk id="3" creationId="{B1B2FB92-859C-F599-5689-5C7A142B3CF5}"/>
          </ac:picMkLst>
        </pc:picChg>
        <pc:picChg chg="add del mod">
          <ac:chgData name="Sowmiya N" userId="3e745231c6c245c1" providerId="LiveId" clId="{E5136ADF-C936-4967-A021-C9B53BB822F9}" dt="2023-11-03T14:55:51.136" v="910" actId="478"/>
          <ac:picMkLst>
            <pc:docMk/>
            <pc:sldMk cId="4093026871" sldId="284"/>
            <ac:picMk id="5" creationId="{174FD1FD-8B59-C228-00A7-6D5C210D66DA}"/>
          </ac:picMkLst>
        </pc:picChg>
        <pc:picChg chg="add del mod">
          <ac:chgData name="Sowmiya N" userId="3e745231c6c245c1" providerId="LiveId" clId="{E5136ADF-C936-4967-A021-C9B53BB822F9}" dt="2023-11-03T14:50:28.041" v="842" actId="478"/>
          <ac:picMkLst>
            <pc:docMk/>
            <pc:sldMk cId="4093026871" sldId="284"/>
            <ac:picMk id="7" creationId="{2C6BCAB4-E7F7-3F15-522C-28C32FC96FFF}"/>
          </ac:picMkLst>
        </pc:picChg>
        <pc:picChg chg="add mod">
          <ac:chgData name="Sowmiya N" userId="3e745231c6c245c1" providerId="LiveId" clId="{E5136ADF-C936-4967-A021-C9B53BB822F9}" dt="2023-11-03T14:56:06.261" v="915" actId="1076"/>
          <ac:picMkLst>
            <pc:docMk/>
            <pc:sldMk cId="4093026871" sldId="284"/>
            <ac:picMk id="8" creationId="{401C5C6E-AB24-9C7E-AB30-6DDF447456D6}"/>
          </ac:picMkLst>
        </pc:picChg>
        <pc:picChg chg="add del mod">
          <ac:chgData name="Sowmiya N" userId="3e745231c6c245c1" providerId="LiveId" clId="{E5136ADF-C936-4967-A021-C9B53BB822F9}" dt="2023-11-03T14:54:19.948" v="893" actId="21"/>
          <ac:picMkLst>
            <pc:docMk/>
            <pc:sldMk cId="4093026871" sldId="284"/>
            <ac:picMk id="13" creationId="{2FC89BC1-E716-05EA-A016-A264E4BC4343}"/>
          </ac:picMkLst>
        </pc:picChg>
      </pc:sldChg>
      <pc:sldChg chg="addSp delSp modSp new mod">
        <pc:chgData name="Sowmiya N" userId="3e745231c6c245c1" providerId="LiveId" clId="{E5136ADF-C936-4967-A021-C9B53BB822F9}" dt="2023-11-03T14:56:44.825" v="918"/>
        <pc:sldMkLst>
          <pc:docMk/>
          <pc:sldMk cId="2857023481" sldId="285"/>
        </pc:sldMkLst>
        <pc:spChg chg="add mod">
          <ac:chgData name="Sowmiya N" userId="3e745231c6c245c1" providerId="LiveId" clId="{E5136ADF-C936-4967-A021-C9B53BB822F9}" dt="2023-11-03T14:55:25.248" v="906" actId="1076"/>
          <ac:spMkLst>
            <pc:docMk/>
            <pc:sldMk cId="2857023481" sldId="285"/>
            <ac:spMk id="5" creationId="{6F3BBCD0-57F8-D196-6023-E3B3E07041EC}"/>
          </ac:spMkLst>
        </pc:spChg>
        <pc:spChg chg="add mod">
          <ac:chgData name="Sowmiya N" userId="3e745231c6c245c1" providerId="LiveId" clId="{E5136ADF-C936-4967-A021-C9B53BB822F9}" dt="2023-11-03T14:55:45.954" v="909" actId="1076"/>
          <ac:spMkLst>
            <pc:docMk/>
            <pc:sldMk cId="2857023481" sldId="285"/>
            <ac:spMk id="6" creationId="{50814B9C-0B27-0CC8-5FEE-87A21664BEEE}"/>
          </ac:spMkLst>
        </pc:spChg>
        <pc:spChg chg="add del">
          <ac:chgData name="Sowmiya N" userId="3e745231c6c245c1" providerId="LiveId" clId="{E5136ADF-C936-4967-A021-C9B53BB822F9}" dt="2023-11-03T14:56:26.725" v="917" actId="22"/>
          <ac:spMkLst>
            <pc:docMk/>
            <pc:sldMk cId="2857023481" sldId="285"/>
            <ac:spMk id="8" creationId="{C931FD21-AF4B-760E-C3CF-EA57A3530566}"/>
          </ac:spMkLst>
        </pc:spChg>
        <pc:spChg chg="add mod">
          <ac:chgData name="Sowmiya N" userId="3e745231c6c245c1" providerId="LiveId" clId="{E5136ADF-C936-4967-A021-C9B53BB822F9}" dt="2023-11-03T14:56:44.825" v="918"/>
          <ac:spMkLst>
            <pc:docMk/>
            <pc:sldMk cId="2857023481" sldId="285"/>
            <ac:spMk id="9" creationId="{845D1140-00F6-BEED-7965-F3289963C524}"/>
          </ac:spMkLst>
        </pc:spChg>
        <pc:picChg chg="add mod">
          <ac:chgData name="Sowmiya N" userId="3e745231c6c245c1" providerId="LiveId" clId="{E5136ADF-C936-4967-A021-C9B53BB822F9}" dt="2023-11-03T14:55:16.751" v="905" actId="1076"/>
          <ac:picMkLst>
            <pc:docMk/>
            <pc:sldMk cId="2857023481" sldId="285"/>
            <ac:picMk id="2" creationId="{937934F0-BFD0-3527-A614-5F328BC3A7BF}"/>
          </ac:picMkLst>
        </pc:picChg>
        <pc:picChg chg="add mod">
          <ac:chgData name="Sowmiya N" userId="3e745231c6c245c1" providerId="LiveId" clId="{E5136ADF-C936-4967-A021-C9B53BB822F9}" dt="2023-11-03T14:54:55.891" v="901" actId="1076"/>
          <ac:picMkLst>
            <pc:docMk/>
            <pc:sldMk cId="2857023481" sldId="285"/>
            <ac:picMk id="3" creationId="{08B6782C-52DA-EDDB-666A-F45E0C909982}"/>
          </ac:picMkLst>
        </pc:picChg>
        <pc:picChg chg="add mod">
          <ac:chgData name="Sowmiya N" userId="3e745231c6c245c1" providerId="LiveId" clId="{E5136ADF-C936-4967-A021-C9B53BB822F9}" dt="2023-11-03T14:55:05.121" v="903" actId="1076"/>
          <ac:picMkLst>
            <pc:docMk/>
            <pc:sldMk cId="2857023481" sldId="285"/>
            <ac:picMk id="4" creationId="{388EF1D8-C36C-B483-3AE1-0BA7848C2460}"/>
          </ac:picMkLst>
        </pc:picChg>
      </pc:sldChg>
      <pc:sldChg chg="addSp modSp new mod">
        <pc:chgData name="Sowmiya N" userId="3e745231c6c245c1" providerId="LiveId" clId="{E5136ADF-C936-4967-A021-C9B53BB822F9}" dt="2023-11-03T16:38:35.515" v="953" actId="20577"/>
        <pc:sldMkLst>
          <pc:docMk/>
          <pc:sldMk cId="755806371" sldId="286"/>
        </pc:sldMkLst>
        <pc:spChg chg="add mod">
          <ac:chgData name="Sowmiya N" userId="3e745231c6c245c1" providerId="LiveId" clId="{E5136ADF-C936-4967-A021-C9B53BB822F9}" dt="2023-11-03T16:38:35.515" v="953" actId="20577"/>
          <ac:spMkLst>
            <pc:docMk/>
            <pc:sldMk cId="755806371" sldId="286"/>
            <ac:spMk id="3" creationId="{FE2E8676-5B25-06DC-BA5E-B919076458A3}"/>
          </ac:spMkLst>
        </pc:spChg>
        <pc:picChg chg="add mod">
          <ac:chgData name="Sowmiya N" userId="3e745231c6c245c1" providerId="LiveId" clId="{E5136ADF-C936-4967-A021-C9B53BB822F9}" dt="2023-11-03T14:58:00.440" v="924" actId="1076"/>
          <ac:picMkLst>
            <pc:docMk/>
            <pc:sldMk cId="755806371" sldId="286"/>
            <ac:picMk id="2" creationId="{D2CFFBB0-BDA1-90AD-1E67-81E918F6F217}"/>
          </ac:picMkLst>
        </pc:picChg>
      </pc:sldChg>
      <pc:sldChg chg="addSp modSp new mod">
        <pc:chgData name="Sowmiya N" userId="3e745231c6c245c1" providerId="LiveId" clId="{E5136ADF-C936-4967-A021-C9B53BB822F9}" dt="2023-11-03T16:40:31.447" v="961" actId="1076"/>
        <pc:sldMkLst>
          <pc:docMk/>
          <pc:sldMk cId="243959959" sldId="287"/>
        </pc:sldMkLst>
        <pc:spChg chg="add mod">
          <ac:chgData name="Sowmiya N" userId="3e745231c6c245c1" providerId="LiveId" clId="{E5136ADF-C936-4967-A021-C9B53BB822F9}" dt="2023-11-03T16:38:53.198" v="954"/>
          <ac:spMkLst>
            <pc:docMk/>
            <pc:sldMk cId="243959959" sldId="287"/>
            <ac:spMk id="4" creationId="{78BDC4B7-92B2-C5C3-27C1-E8D43CEC5D05}"/>
          </ac:spMkLst>
        </pc:spChg>
        <pc:picChg chg="add mod modCrop">
          <ac:chgData name="Sowmiya N" userId="3e745231c6c245c1" providerId="LiveId" clId="{E5136ADF-C936-4967-A021-C9B53BB822F9}" dt="2023-11-03T16:40:31.447" v="961" actId="1076"/>
          <ac:picMkLst>
            <pc:docMk/>
            <pc:sldMk cId="243959959" sldId="287"/>
            <ac:picMk id="3" creationId="{110703BD-2637-48A1-338A-17F61127EEA7}"/>
          </ac:picMkLst>
        </pc:picChg>
        <pc:picChg chg="add mod">
          <ac:chgData name="Sowmiya N" userId="3e745231c6c245c1" providerId="LiveId" clId="{E5136ADF-C936-4967-A021-C9B53BB822F9}" dt="2023-11-03T16:40:13.636" v="958" actId="1076"/>
          <ac:picMkLst>
            <pc:docMk/>
            <pc:sldMk cId="243959959" sldId="287"/>
            <ac:picMk id="6" creationId="{AF52EB51-FB04-24BD-46BD-03BFCD91A26B}"/>
          </ac:picMkLst>
        </pc:picChg>
      </pc:sldChg>
      <pc:sldChg chg="addSp delSp modSp mod">
        <pc:chgData name="Sowmiya N" userId="3e745231c6c245c1" providerId="LiveId" clId="{E5136ADF-C936-4967-A021-C9B53BB822F9}" dt="2023-11-05T12:44:29.635" v="999" actId="1582"/>
        <pc:sldMkLst>
          <pc:docMk/>
          <pc:sldMk cId="165147200" sldId="288"/>
        </pc:sldMkLst>
        <pc:spChg chg="add mod">
          <ac:chgData name="Sowmiya N" userId="3e745231c6c245c1" providerId="LiveId" clId="{E5136ADF-C936-4967-A021-C9B53BB822F9}" dt="2023-11-05T12:44:03.054" v="992" actId="1076"/>
          <ac:spMkLst>
            <pc:docMk/>
            <pc:sldMk cId="165147200" sldId="288"/>
            <ac:spMk id="5" creationId="{5280B576-C646-8393-B89F-CE70ABA6EA62}"/>
          </ac:spMkLst>
        </pc:spChg>
        <pc:spChg chg="add mod">
          <ac:chgData name="Sowmiya N" userId="3e745231c6c245c1" providerId="LiveId" clId="{E5136ADF-C936-4967-A021-C9B53BB822F9}" dt="2023-11-05T12:43:50.117" v="987"/>
          <ac:spMkLst>
            <pc:docMk/>
            <pc:sldMk cId="165147200" sldId="288"/>
            <ac:spMk id="6" creationId="{866A16DF-3F5F-2DA4-A4D9-AB93467A3C8B}"/>
          </ac:spMkLst>
        </pc:spChg>
        <pc:spChg chg="add del mod">
          <ac:chgData name="Sowmiya N" userId="3e745231c6c245c1" providerId="LiveId" clId="{E5136ADF-C936-4967-A021-C9B53BB822F9}" dt="2023-11-05T12:44:09.877" v="995" actId="478"/>
          <ac:spMkLst>
            <pc:docMk/>
            <pc:sldMk cId="165147200" sldId="288"/>
            <ac:spMk id="7" creationId="{C634E43D-15A4-6F00-3B2E-303A5A6ED693}"/>
          </ac:spMkLst>
        </pc:spChg>
        <pc:spChg chg="add mod">
          <ac:chgData name="Sowmiya N" userId="3e745231c6c245c1" providerId="LiveId" clId="{E5136ADF-C936-4967-A021-C9B53BB822F9}" dt="2023-11-05T12:44:29.635" v="999" actId="1582"/>
          <ac:spMkLst>
            <pc:docMk/>
            <pc:sldMk cId="165147200" sldId="288"/>
            <ac:spMk id="8" creationId="{BA2253BB-8A05-4AD1-EDF0-C5A6A00A950B}"/>
          </ac:spMkLst>
        </pc:spChg>
        <pc:picChg chg="mod">
          <ac:chgData name="Sowmiya N" userId="3e745231c6c245c1" providerId="LiveId" clId="{E5136ADF-C936-4967-A021-C9B53BB822F9}" dt="2023-11-05T12:43:53.740" v="989" actId="1076"/>
          <ac:picMkLst>
            <pc:docMk/>
            <pc:sldMk cId="165147200" sldId="288"/>
            <ac:picMk id="3" creationId="{A673C077-8D97-7D4B-4525-64A7E9BAF8D1}"/>
          </ac:picMkLst>
        </pc:picChg>
      </pc:sldChg>
      <pc:sldChg chg="add del">
        <pc:chgData name="Sowmiya N" userId="3e745231c6c245c1" providerId="LiveId" clId="{E5136ADF-C936-4967-A021-C9B53BB822F9}" dt="2023-11-03T16:32:55.727" v="933" actId="2696"/>
        <pc:sldMkLst>
          <pc:docMk/>
          <pc:sldMk cId="4118459803" sldId="288"/>
        </pc:sldMkLst>
      </pc:sldChg>
      <pc:sldChg chg="addSp delSp modSp mod">
        <pc:chgData name="Sowmiya N" userId="3e745231c6c245c1" providerId="LiveId" clId="{E5136ADF-C936-4967-A021-C9B53BB822F9}" dt="2023-11-05T03:55:29.937" v="978" actId="1036"/>
        <pc:sldMkLst>
          <pc:docMk/>
          <pc:sldMk cId="1458890539" sldId="291"/>
        </pc:sldMkLst>
        <pc:spChg chg="add mod">
          <ac:chgData name="Sowmiya N" userId="3e745231c6c245c1" providerId="LiveId" clId="{E5136ADF-C936-4967-A021-C9B53BB822F9}" dt="2023-11-05T03:55:29.937" v="978" actId="1036"/>
          <ac:spMkLst>
            <pc:docMk/>
            <pc:sldMk cId="1458890539" sldId="291"/>
            <ac:spMk id="3" creationId="{65E8B652-5250-154C-CFF3-3B4E45403A8E}"/>
          </ac:spMkLst>
        </pc:spChg>
        <pc:picChg chg="mod">
          <ac:chgData name="Sowmiya N" userId="3e745231c6c245c1" providerId="LiveId" clId="{E5136ADF-C936-4967-A021-C9B53BB822F9}" dt="2023-11-05T03:53:49.316" v="972" actId="1076"/>
          <ac:picMkLst>
            <pc:docMk/>
            <pc:sldMk cId="1458890539" sldId="291"/>
            <ac:picMk id="2" creationId="{794DFE38-FDB2-CF32-A78A-F10565911557}"/>
          </ac:picMkLst>
        </pc:picChg>
        <pc:picChg chg="del mod">
          <ac:chgData name="Sowmiya N" userId="3e745231c6c245c1" providerId="LiveId" clId="{E5136ADF-C936-4967-A021-C9B53BB822F9}" dt="2023-11-05T03:53:34.321" v="968" actId="21"/>
          <ac:picMkLst>
            <pc:docMk/>
            <pc:sldMk cId="1458890539" sldId="291"/>
            <ac:picMk id="4" creationId="{7327198E-9B4C-B606-0424-33E499AEDB17}"/>
          </ac:picMkLst>
        </pc:picChg>
      </pc:sldChg>
      <pc:sldChg chg="addSp modSp new mod">
        <pc:chgData name="Sowmiya N" userId="3e745231c6c245c1" providerId="LiveId" clId="{E5136ADF-C936-4967-A021-C9B53BB822F9}" dt="2023-11-05T03:55:32.321" v="979"/>
        <pc:sldMkLst>
          <pc:docMk/>
          <pc:sldMk cId="3487282853" sldId="292"/>
        </pc:sldMkLst>
        <pc:spChg chg="add mod">
          <ac:chgData name="Sowmiya N" userId="3e745231c6c245c1" providerId="LiveId" clId="{E5136ADF-C936-4967-A021-C9B53BB822F9}" dt="2023-11-05T03:55:32.321" v="979"/>
          <ac:spMkLst>
            <pc:docMk/>
            <pc:sldMk cId="3487282853" sldId="292"/>
            <ac:spMk id="3" creationId="{20295091-2AF7-0EA7-24F9-49DA581B41B3}"/>
          </ac:spMkLst>
        </pc:spChg>
        <pc:picChg chg="add mod">
          <ac:chgData name="Sowmiya N" userId="3e745231c6c245c1" providerId="LiveId" clId="{E5136ADF-C936-4967-A021-C9B53BB822F9}" dt="2023-11-05T03:54:19.154" v="975" actId="1076"/>
          <ac:picMkLst>
            <pc:docMk/>
            <pc:sldMk cId="3487282853" sldId="292"/>
            <ac:picMk id="2" creationId="{3A2FFE7D-8D69-2792-853D-32018C56B4A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708025"/>
            <a:ext cx="4535488" cy="34020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915294" y="4343703"/>
            <a:ext cx="5027414" cy="409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75" tIns="44825" rIns="89675" bIns="44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e048d8f5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8e048d8f5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e048d8f5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8e048d8f5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e048d8f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8e048d8f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e048d8f5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28e048d8f5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e048d8f5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28e048d8f5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/>
        </p:nvSpPr>
        <p:spPr>
          <a:xfrm>
            <a:off x="1371600" y="6687979"/>
            <a:ext cx="598487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SEC-  DEPARTMENT OF AIDS – 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MINIPROJECT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slide# -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457200" y="274638"/>
            <a:ext cx="8229600" cy="584200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457200" y="1027113"/>
            <a:ext cx="8229600" cy="540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in/search?sca_esv=573698176&amp;hl=en&amp;q=inauthor:%22Suren+Machiraju%22&amp;tbm=bks" TargetMode="External"/><Relationship Id="rId3" Type="http://schemas.openxmlformats.org/officeDocument/2006/relationships/hyperlink" Target="https://www.researchgate.net/publication/321804138_Data_Visualization_for_Business_Intelligence" TargetMode="External"/><Relationship Id="rId7" Type="http://schemas.openxmlformats.org/officeDocument/2006/relationships/hyperlink" Target="https://www.google.co.in/search?sca_esv=573698176&amp;hl=en&amp;q=inauthor:%22Andy+Kirk%22&amp;tbm=bk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oogle.co.in/search?sca_esv=573698176&amp;hl=en&amp;q=inauthor:%22Cole+Nussbaumer+Knaflic%22&amp;tbm=bks" TargetMode="External"/><Relationship Id="rId11" Type="http://schemas.openxmlformats.org/officeDocument/2006/relationships/hyperlink" Target="https://www.google.co.in/search?sca_esv=573698176&amp;hl=en&amp;q=inauthor:%22Brett+Powell%22&amp;tbm=bks" TargetMode="External"/><Relationship Id="rId5" Type="http://schemas.openxmlformats.org/officeDocument/2006/relationships/hyperlink" Target="https://www.ijsce.org/wp-content/uploads/papers/v7i3/C3011077317.pdf" TargetMode="External"/><Relationship Id="rId10" Type="http://schemas.openxmlformats.org/officeDocument/2006/relationships/hyperlink" Target="https://www.google.co.in/search?sca_esv=573698176&amp;hl=en&amp;q=inauthor:%22Brian+Larson%22&amp;tbm=bks" TargetMode="External"/><Relationship Id="rId4" Type="http://schemas.openxmlformats.org/officeDocument/2006/relationships/hyperlink" Target="https://www.researchgate.net/publication/352735133_Data_Visualization_A_Study_of_Tools_and_Challenges" TargetMode="External"/><Relationship Id="rId9" Type="http://schemas.openxmlformats.org/officeDocument/2006/relationships/hyperlink" Target="https://www.google.co.in/search?sca_esv=573698176&amp;hl=en&amp;q=inauthor:%22Suraj+Gaurav%22&amp;tbm=bk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Miniproject(19AI701) – Review 3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228600" y="990600"/>
            <a:ext cx="8610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STORYTELLING WITH POWERBI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by: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SOWMIYA N   (212221230106)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2021-2025 Batch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TEAM NO:TEAMDS06</a:t>
            </a:r>
            <a:endParaRPr lang="en-US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guidance of: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ARCHANA S H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Assistant Professor , Department of AIDS</a:t>
            </a:r>
          </a:p>
          <a:p>
            <a:pPr marL="742950" marR="0" lvl="1" indent="-134619" algn="l" rtl="0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34619" algn="l" rtl="0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-304800" y="5486400"/>
            <a:ext cx="9829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5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ARTIFICIAL INTELLIGENCE AND DATA SCIENCE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5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SAVEETHA ENGINEERING COLLEGE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(Autonomous Institution – UGC, Govt. of India)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(Affiliated to Anna University, Approved by AICTE - Accredited by NBA &amp; NAAC – ‘A’ Grade - ISO 9001:2015 Certified)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Saveetha Nagar, Thandalam, Chennai-602 105, TamilNadu, INDIA.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01294" algn="l" rtl="0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0" y="5105400"/>
            <a:ext cx="6858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Important Code segments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        </a:t>
            </a: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Data Analysis Library</a:t>
            </a:r>
            <a:endParaRPr lang="en-IN" sz="22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data=</a:t>
            </a:r>
            <a:r>
              <a:rPr lang="en-IN" sz="2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I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(‘file_name.csv’)      </a:t>
            </a: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CSV file</a:t>
            </a:r>
            <a:endParaRPr lang="en-IN" sz="22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                                  </a:t>
            </a: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the </a:t>
            </a:r>
            <a:r>
              <a:rPr lang="en-IN" sz="2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IN" sz="22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data.info()                       </a:t>
            </a: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non null count from the data </a:t>
            </a:r>
          </a:p>
          <a:p>
            <a:pPr marL="25400" indent="0">
              <a:buNone/>
            </a:pPr>
            <a:r>
              <a:rPr lang="en-I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IN" sz="2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data.dropna</a:t>
            </a:r>
            <a:r>
              <a:rPr lang="en-I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     </a:t>
            </a:r>
            <a:r>
              <a:rPr lang="en-I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#Drop the null values</a:t>
            </a:r>
          </a:p>
          <a:p>
            <a:pPr marL="25400" indent="0">
              <a:buNone/>
            </a:pPr>
            <a:r>
              <a:rPr lang="en-I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duplicates = data[</a:t>
            </a:r>
            <a:r>
              <a:rPr lang="en-IN" sz="2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data.duplicated</a:t>
            </a:r>
            <a:r>
              <a:rPr lang="en-I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()]                </a:t>
            </a:r>
            <a:r>
              <a:rPr lang="en-I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#Duplicate data</a:t>
            </a:r>
          </a:p>
          <a:p>
            <a:pPr marL="25400" indent="0">
              <a:buNone/>
            </a:pPr>
            <a:r>
              <a:rPr lang="pt-BR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= data.drop_duplicates()                          </a:t>
            </a:r>
            <a:r>
              <a:rPr lang="pt-BR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#Drop the Duplicate data</a:t>
            </a:r>
          </a:p>
          <a:p>
            <a:pPr marL="25400" indent="0">
              <a:buNone/>
            </a:pPr>
            <a:r>
              <a:rPr lang="en-IN" sz="2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data.to_csv</a:t>
            </a:r>
            <a:r>
              <a:rPr lang="en-I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('eda_products.csv', index=False) </a:t>
            </a:r>
            <a:r>
              <a:rPr lang="en-I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#To generate CSV file</a:t>
            </a:r>
          </a:p>
          <a:p>
            <a:endParaRPr lang="en-I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/>
              <a:t>Output – Dataset 1</a:t>
            </a:r>
            <a:endParaRPr dirty="0"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– Customer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81719C-82BA-F330-A9BA-29E662A09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869" y="1442505"/>
            <a:ext cx="1870989" cy="50382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B96444-F997-6B18-38BE-5F8646CA7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750" y="1821180"/>
            <a:ext cx="2941320" cy="16078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93802B-5D81-919D-DAC1-A7ADF8A00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029" y="3819471"/>
            <a:ext cx="3810000" cy="1150620"/>
          </a:xfrm>
          <a:prstGeom prst="rect">
            <a:avLst/>
          </a:prstGeom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329106E2-C9CB-89F6-0832-B545E096B544}"/>
              </a:ext>
            </a:extLst>
          </p:cNvPr>
          <p:cNvSpPr/>
          <p:nvPr/>
        </p:nvSpPr>
        <p:spPr>
          <a:xfrm>
            <a:off x="839755" y="1548882"/>
            <a:ext cx="410547" cy="429208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81902E7-41EF-452C-7A12-69F3A152B48B}"/>
              </a:ext>
            </a:extLst>
          </p:cNvPr>
          <p:cNvSpPr/>
          <p:nvPr/>
        </p:nvSpPr>
        <p:spPr>
          <a:xfrm>
            <a:off x="4114022" y="1606576"/>
            <a:ext cx="410547" cy="429208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5FBAFB3-89A4-36FB-EF94-D5D8CC984ECF}"/>
              </a:ext>
            </a:extLst>
          </p:cNvPr>
          <p:cNvSpPr/>
          <p:nvPr/>
        </p:nvSpPr>
        <p:spPr>
          <a:xfrm>
            <a:off x="3810000" y="3372542"/>
            <a:ext cx="410547" cy="429208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24">
            <a:extLst>
              <a:ext uri="{FF2B5EF4-FFF2-40B4-BE49-F238E27FC236}">
                <a16:creationId xmlns:a16="http://schemas.microsoft.com/office/drawing/2014/main" id="{8035FA72-E2C7-7D6F-19A3-742168A5FDEA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dirty="0"/>
              <a:t>Output – Dataset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6550B-EC85-A60C-AC69-C2EF499BFC98}"/>
              </a:ext>
            </a:extLst>
          </p:cNvPr>
          <p:cNvSpPr txBox="1"/>
          <p:nvPr/>
        </p:nvSpPr>
        <p:spPr>
          <a:xfrm>
            <a:off x="457200" y="1017037"/>
            <a:ext cx="85095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– Date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8DB6D-15BD-ACBD-8925-B1F5A0D65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34" y="2090679"/>
            <a:ext cx="3467100" cy="2956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BA277-0590-6CDB-13CA-D349ADBF8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9" y="1426728"/>
            <a:ext cx="2788920" cy="18211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251863-301A-8D52-3E55-00A45A509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833192"/>
            <a:ext cx="3002280" cy="807720"/>
          </a:xfrm>
          <a:prstGeom prst="rect">
            <a:avLst/>
          </a:prstGeom>
        </p:spPr>
      </p:pic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2E3D49D-FF18-F097-8B63-AD303655F491}"/>
              </a:ext>
            </a:extLst>
          </p:cNvPr>
          <p:cNvSpPr/>
          <p:nvPr/>
        </p:nvSpPr>
        <p:spPr>
          <a:xfrm>
            <a:off x="457200" y="1824757"/>
            <a:ext cx="410547" cy="429208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4E61716-21ED-2EC4-1586-62C26FA26ECA}"/>
              </a:ext>
            </a:extLst>
          </p:cNvPr>
          <p:cNvSpPr/>
          <p:nvPr/>
        </p:nvSpPr>
        <p:spPr>
          <a:xfrm>
            <a:off x="4301412" y="1160806"/>
            <a:ext cx="410547" cy="429208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7C912B0-136D-E4C7-0563-5C72D4D7F5A5}"/>
              </a:ext>
            </a:extLst>
          </p:cNvPr>
          <p:cNvSpPr/>
          <p:nvPr/>
        </p:nvSpPr>
        <p:spPr>
          <a:xfrm>
            <a:off x="4249006" y="3325946"/>
            <a:ext cx="410547" cy="429208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06631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24">
            <a:extLst>
              <a:ext uri="{FF2B5EF4-FFF2-40B4-BE49-F238E27FC236}">
                <a16:creationId xmlns:a16="http://schemas.microsoft.com/office/drawing/2014/main" id="{4F893FDC-E54D-A4DC-8D62-C917531DDA5A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dirty="0"/>
              <a:t>Output – Dataset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AB3BB-6A57-718B-3E92-9755B29E6986}"/>
              </a:ext>
            </a:extLst>
          </p:cNvPr>
          <p:cNvSpPr txBox="1"/>
          <p:nvPr/>
        </p:nvSpPr>
        <p:spPr>
          <a:xfrm>
            <a:off x="317241" y="979714"/>
            <a:ext cx="851884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– Market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0F9A0-38A0-6046-9762-EDDF3CD8E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64" y="1639293"/>
            <a:ext cx="2354580" cy="4015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2CF9DD-EFCD-3AB2-B085-AB11CA226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539" y="979714"/>
            <a:ext cx="2553019" cy="1403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3EF6B2-F70A-99C0-5A1C-CCBD15E7A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830" y="2455635"/>
            <a:ext cx="2545080" cy="4069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0EE133-3018-A215-0046-D02187911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676" y="2063801"/>
            <a:ext cx="2668647" cy="1672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AC854F-47F5-3619-D1B6-0D38284F13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5480" y="4119655"/>
            <a:ext cx="2987040" cy="1143000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EC4494A7-CE51-938B-CF7C-A85D582BE1DF}"/>
              </a:ext>
            </a:extLst>
          </p:cNvPr>
          <p:cNvSpPr/>
          <p:nvPr/>
        </p:nvSpPr>
        <p:spPr>
          <a:xfrm>
            <a:off x="317241" y="1573979"/>
            <a:ext cx="410547" cy="429208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58DBE25-202A-07E1-ADB9-A1CE1A87083B}"/>
              </a:ext>
            </a:extLst>
          </p:cNvPr>
          <p:cNvSpPr/>
          <p:nvPr/>
        </p:nvSpPr>
        <p:spPr>
          <a:xfrm>
            <a:off x="5578284" y="953216"/>
            <a:ext cx="410547" cy="429208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CFC5A3D-B318-2ACB-C0C1-6857A68BD781}"/>
              </a:ext>
            </a:extLst>
          </p:cNvPr>
          <p:cNvSpPr/>
          <p:nvPr/>
        </p:nvSpPr>
        <p:spPr>
          <a:xfrm>
            <a:off x="5048848" y="2470722"/>
            <a:ext cx="410547" cy="429208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4D01004-0950-8849-0C18-6C63545BE482}"/>
              </a:ext>
            </a:extLst>
          </p:cNvPr>
          <p:cNvSpPr/>
          <p:nvPr/>
        </p:nvSpPr>
        <p:spPr>
          <a:xfrm>
            <a:off x="8306653" y="1940301"/>
            <a:ext cx="410547" cy="429208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3B0AB12-FA6E-F5D7-2695-13804AD9572F}"/>
              </a:ext>
            </a:extLst>
          </p:cNvPr>
          <p:cNvSpPr/>
          <p:nvPr/>
        </p:nvSpPr>
        <p:spPr>
          <a:xfrm>
            <a:off x="8370952" y="4119655"/>
            <a:ext cx="410547" cy="429208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10473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24">
            <a:extLst>
              <a:ext uri="{FF2B5EF4-FFF2-40B4-BE49-F238E27FC236}">
                <a16:creationId xmlns:a16="http://schemas.microsoft.com/office/drawing/2014/main" id="{F447C371-4C11-D2F7-AF8A-08A47FA5054A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dirty="0"/>
              <a:t>Output – Dataset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9A0EF-7193-54E0-A4DB-CFEE381898A1}"/>
              </a:ext>
            </a:extLst>
          </p:cNvPr>
          <p:cNvSpPr txBox="1"/>
          <p:nvPr/>
        </p:nvSpPr>
        <p:spPr>
          <a:xfrm>
            <a:off x="261257" y="914400"/>
            <a:ext cx="85934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– Products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38CC19-D889-1FE4-70F4-54C78C1AF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90" y="2146725"/>
            <a:ext cx="1920240" cy="3002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328067-66A3-ED00-006C-7D247E368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066" y="4021245"/>
            <a:ext cx="3063240" cy="1127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9F72A3-4DAC-8BB8-6546-A9EEF0989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066" y="1708995"/>
            <a:ext cx="2834886" cy="1432684"/>
          </a:xfrm>
          <a:prstGeom prst="rect">
            <a:avLst/>
          </a:prstGeom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FF9769A-1278-2AF9-5996-4F56EA00FA2C}"/>
              </a:ext>
            </a:extLst>
          </p:cNvPr>
          <p:cNvSpPr/>
          <p:nvPr/>
        </p:nvSpPr>
        <p:spPr>
          <a:xfrm>
            <a:off x="766043" y="1824010"/>
            <a:ext cx="410547" cy="429208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E694B1A9-5B36-F418-92DE-2CDD7474BADE}"/>
              </a:ext>
            </a:extLst>
          </p:cNvPr>
          <p:cNvSpPr/>
          <p:nvPr/>
        </p:nvSpPr>
        <p:spPr>
          <a:xfrm>
            <a:off x="3852121" y="1609406"/>
            <a:ext cx="410547" cy="429208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5D61729-207D-EC26-1453-0C1E0AB67D3A}"/>
              </a:ext>
            </a:extLst>
          </p:cNvPr>
          <p:cNvSpPr/>
          <p:nvPr/>
        </p:nvSpPr>
        <p:spPr>
          <a:xfrm>
            <a:off x="3852121" y="3948343"/>
            <a:ext cx="410547" cy="429208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35623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24">
            <a:extLst>
              <a:ext uri="{FF2B5EF4-FFF2-40B4-BE49-F238E27FC236}">
                <a16:creationId xmlns:a16="http://schemas.microsoft.com/office/drawing/2014/main" id="{C20F9FBE-92A3-6455-5CAB-2E948527BCF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dirty="0"/>
              <a:t>Output – Dataset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FBE1FF-85C8-9AC1-0744-784D4B5C3410}"/>
              </a:ext>
            </a:extLst>
          </p:cNvPr>
          <p:cNvSpPr txBox="1"/>
          <p:nvPr/>
        </p:nvSpPr>
        <p:spPr>
          <a:xfrm>
            <a:off x="326571" y="914400"/>
            <a:ext cx="852818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– Transaction</a:t>
            </a:r>
          </a:p>
          <a:p>
            <a:endParaRPr lang="en-IN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FC9CD5-BEF1-26C6-209F-9BF14DF32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650" y="1557191"/>
            <a:ext cx="5096022" cy="2877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EEC821-8088-5A95-EF77-59CAD91D1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684" y="4434336"/>
            <a:ext cx="2933954" cy="2149026"/>
          </a:xfrm>
          <a:prstGeom prst="rect">
            <a:avLst/>
          </a:prstGeom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25C9D82-2197-3262-EF72-E51D346C8302}"/>
              </a:ext>
            </a:extLst>
          </p:cNvPr>
          <p:cNvSpPr/>
          <p:nvPr/>
        </p:nvSpPr>
        <p:spPr>
          <a:xfrm>
            <a:off x="1512492" y="1554162"/>
            <a:ext cx="410547" cy="429208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0E56C09-6190-A4CC-3390-6B083F4125DA}"/>
              </a:ext>
            </a:extLst>
          </p:cNvPr>
          <p:cNvSpPr/>
          <p:nvPr/>
        </p:nvSpPr>
        <p:spPr>
          <a:xfrm>
            <a:off x="2508513" y="4644890"/>
            <a:ext cx="410547" cy="429208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22180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 dirty="0"/>
              <a:t>Dataset 5 - Code Segment</a:t>
            </a:r>
            <a:endParaRPr dirty="0"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4294967295"/>
          </p:nvPr>
        </p:nvSpPr>
        <p:spPr>
          <a:xfrm>
            <a:off x="266700" y="1018592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currency= data['currency’]                                   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#Displays the column - currency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print(currency)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unique_values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data['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'].unique()            </a:t>
            </a:r>
            <a:r>
              <a:rPr lang="fr-F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#Displays the values of </a:t>
            </a:r>
            <a:r>
              <a:rPr lang="fr-FR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endParaRPr lang="fr-F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unique_values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data['currency'].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#Displays the count of the 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data['currency'] = data['currency'].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str.replace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('INR\r', 'INR’)   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#ValueReplacement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data['currency'] = data['currency'].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str.replace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('USD\r', 'USD')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usd_data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data[data['currency'] == 'USD’]   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#Displays records that has USD type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usd_data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convert_to_inr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(row):                               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#Convert USD to INR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row['currency'] == 'USD':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row['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sales_amount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* 75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row['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sales_amount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data['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sales_amount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data.apply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convert_to_inr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axis=1)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6D07B2-98A0-FFD8-1B07-DC10DBDA6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82" y="1029148"/>
            <a:ext cx="3121377" cy="2399852"/>
          </a:xfrm>
          <a:prstGeom prst="rect">
            <a:avLst/>
          </a:prstGeom>
        </p:spPr>
      </p:pic>
      <p:sp>
        <p:nvSpPr>
          <p:cNvPr id="4" name="Google Shape;155;p24">
            <a:extLst>
              <a:ext uri="{FF2B5EF4-FFF2-40B4-BE49-F238E27FC236}">
                <a16:creationId xmlns:a16="http://schemas.microsoft.com/office/drawing/2014/main" id="{3D8CD46C-E592-EDB1-94B2-3C1C93E8955B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dirty="0"/>
              <a:t>Output – Dataset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7FAB0C-95A1-88D0-56A6-EF6C50534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359" y="1029148"/>
            <a:ext cx="5676818" cy="35969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4F6A0B-C7B8-22A9-BBB3-1B4B574F0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05" y="4626100"/>
            <a:ext cx="3586278" cy="2045006"/>
          </a:xfrm>
          <a:prstGeom prst="rect">
            <a:avLst/>
          </a:prstGeom>
        </p:spPr>
      </p:pic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3E4CFBFA-0D16-007C-52E4-EA48AFB4E393}"/>
              </a:ext>
            </a:extLst>
          </p:cNvPr>
          <p:cNvSpPr/>
          <p:nvPr/>
        </p:nvSpPr>
        <p:spPr>
          <a:xfrm>
            <a:off x="2256587" y="977548"/>
            <a:ext cx="410547" cy="429208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54E2203-3183-09C3-BA8E-C60CA2380AF9}"/>
              </a:ext>
            </a:extLst>
          </p:cNvPr>
          <p:cNvSpPr/>
          <p:nvPr/>
        </p:nvSpPr>
        <p:spPr>
          <a:xfrm>
            <a:off x="8276253" y="1105553"/>
            <a:ext cx="410547" cy="429208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8D4D79A1-E1E0-07FD-1302-430C44D9F650}"/>
              </a:ext>
            </a:extLst>
          </p:cNvPr>
          <p:cNvSpPr/>
          <p:nvPr/>
        </p:nvSpPr>
        <p:spPr>
          <a:xfrm>
            <a:off x="218982" y="4183178"/>
            <a:ext cx="410547" cy="429208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5924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AC5852-FF5C-9D42-5498-7AF6DA6BC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79" y="939809"/>
            <a:ext cx="5364945" cy="1668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BE38EA-2A42-86EF-0670-5B5B2D3AB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256" y="2634181"/>
            <a:ext cx="5273497" cy="1188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F25F36-7E6C-DEF3-A15F-0F7836552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357" y="1272730"/>
            <a:ext cx="3261643" cy="815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9437E0-2352-E620-DF95-6E2E853DD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19" y="3955018"/>
            <a:ext cx="4427604" cy="2796782"/>
          </a:xfrm>
          <a:prstGeom prst="rect">
            <a:avLst/>
          </a:prstGeom>
        </p:spPr>
      </p:pic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8E8591E-9B4E-B15A-D8BB-FD377B825C95}"/>
              </a:ext>
            </a:extLst>
          </p:cNvPr>
          <p:cNvSpPr/>
          <p:nvPr/>
        </p:nvSpPr>
        <p:spPr>
          <a:xfrm>
            <a:off x="4240476" y="939809"/>
            <a:ext cx="410547" cy="429208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78EE380-335A-9583-115E-E77949E0D96F}"/>
              </a:ext>
            </a:extLst>
          </p:cNvPr>
          <p:cNvSpPr/>
          <p:nvPr/>
        </p:nvSpPr>
        <p:spPr>
          <a:xfrm>
            <a:off x="1712247" y="2638064"/>
            <a:ext cx="410547" cy="429208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6C2B19-54A8-CFFB-4852-3FF8BDCF6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1023" y="3955018"/>
            <a:ext cx="4450466" cy="2819644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D7551A91-23CE-FD77-12DE-D2C3EC94DFC3}"/>
              </a:ext>
            </a:extLst>
          </p:cNvPr>
          <p:cNvSpPr/>
          <p:nvPr/>
        </p:nvSpPr>
        <p:spPr>
          <a:xfrm>
            <a:off x="2955041" y="3885819"/>
            <a:ext cx="410547" cy="429208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6EF02BD-18B4-B01B-DFA2-8885146289DB}"/>
              </a:ext>
            </a:extLst>
          </p:cNvPr>
          <p:cNvSpPr/>
          <p:nvPr/>
        </p:nvSpPr>
        <p:spPr>
          <a:xfrm>
            <a:off x="7632441" y="3885819"/>
            <a:ext cx="410547" cy="429208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6" name="Google Shape;155;p24">
            <a:extLst>
              <a:ext uri="{FF2B5EF4-FFF2-40B4-BE49-F238E27FC236}">
                <a16:creationId xmlns:a16="http://schemas.microsoft.com/office/drawing/2014/main" id="{FC54D80B-78FF-9219-91D6-E7BEB1152CA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dirty="0"/>
              <a:t>Output – Dataset 5</a:t>
            </a:r>
          </a:p>
        </p:txBody>
      </p:sp>
    </p:spTree>
    <p:extLst>
      <p:ext uri="{BB962C8B-B14F-4D97-AF65-F5344CB8AC3E}">
        <p14:creationId xmlns:p14="http://schemas.microsoft.com/office/powerpoint/2010/main" val="3685668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1;p25">
            <a:extLst>
              <a:ext uri="{FF2B5EF4-FFF2-40B4-BE49-F238E27FC236}">
                <a16:creationId xmlns:a16="http://schemas.microsoft.com/office/drawing/2014/main" id="{8DF6342B-DC97-7C77-3F55-C1D9D4E048B2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IN" dirty="0"/>
              <a:t>Dataset 5 - Code Segment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A5BDE-6D05-063A-D18F-FA0227D9132E}"/>
              </a:ext>
            </a:extLst>
          </p:cNvPr>
          <p:cNvSpPr txBox="1"/>
          <p:nvPr/>
        </p:nvSpPr>
        <p:spPr>
          <a:xfrm>
            <a:off x="224476" y="914538"/>
            <a:ext cx="89195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total_sales_sum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data['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sales_amount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'].sum()            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#total revenue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total_sales_sum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total_sales_qty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data['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sales_qty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'].sum()                    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#total sales qty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total_sales_qty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overall revenue based on month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data['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pd.to_datetime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(data['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monthly_sales_sum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data.groupby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(data['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dt.month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)['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sales_amount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'].sum()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monthly_sales_sum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overall sales qty based on month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data['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pd.to_datetime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(data['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'])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monthly_sales_qty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data.groupby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(data['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dt.month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)['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sales_qty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'].sum()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monthly_sales_qty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revenue based on year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data['year'] = data['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dt.year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yearly_sales_sum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data.groupby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('year')['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sales_amount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'].sum().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reset_index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yearly_sales_sum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03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4686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46863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the Problem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46863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</a:p>
          <a:p>
            <a:pPr marL="514350" lvl="0" indent="-46863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  <a:p>
            <a:pPr marL="1028700" lvl="1" indent="-53149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Diagram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31495" algn="l" rtl="0">
              <a:spcBef>
                <a:spcPts val="560"/>
              </a:spcBef>
              <a:spcAft>
                <a:spcPts val="0"/>
              </a:spcAft>
              <a:buSzPct val="100000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31495" algn="l" rtl="0">
              <a:spcBef>
                <a:spcPts val="560"/>
              </a:spcBef>
              <a:spcAft>
                <a:spcPts val="0"/>
              </a:spcAft>
              <a:buSzPct val="100000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31495" algn="l" rtl="0">
              <a:spcBef>
                <a:spcPts val="560"/>
              </a:spcBef>
              <a:spcAft>
                <a:spcPts val="0"/>
              </a:spcAft>
              <a:buSzPct val="100000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code segments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Output, Results</a:t>
            </a:r>
          </a:p>
          <a:p>
            <a:pPr marL="61722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007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24">
            <a:extLst>
              <a:ext uri="{FF2B5EF4-FFF2-40B4-BE49-F238E27FC236}">
                <a16:creationId xmlns:a16="http://schemas.microsoft.com/office/drawing/2014/main" id="{357863F1-502D-FE8C-AD41-1BC3B909568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dirty="0"/>
              <a:t>Output – Dataset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542C2-9B1F-E123-87C3-3186DA9C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05" y="1069601"/>
            <a:ext cx="3513124" cy="1920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8A3E99-2D8D-4D72-7AC5-9BBCC15E0F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1236"/>
          <a:stretch/>
        </p:blipFill>
        <p:spPr>
          <a:xfrm>
            <a:off x="457200" y="3087729"/>
            <a:ext cx="6248942" cy="837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C60F83-AB97-987C-505B-8FAA4A26D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546" r="59869"/>
          <a:stretch/>
        </p:blipFill>
        <p:spPr>
          <a:xfrm>
            <a:off x="457200" y="3974534"/>
            <a:ext cx="2507783" cy="2342466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35AFE5B5-84A1-473B-8FC4-953B2DCD3C0E}"/>
              </a:ext>
            </a:extLst>
          </p:cNvPr>
          <p:cNvSpPr/>
          <p:nvPr/>
        </p:nvSpPr>
        <p:spPr>
          <a:xfrm>
            <a:off x="2168291" y="1069677"/>
            <a:ext cx="410547" cy="429208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7FA490B5-53BC-A558-1798-E3CC8BB30E58}"/>
              </a:ext>
            </a:extLst>
          </p:cNvPr>
          <p:cNvSpPr/>
          <p:nvPr/>
        </p:nvSpPr>
        <p:spPr>
          <a:xfrm>
            <a:off x="2168290" y="2128484"/>
            <a:ext cx="410547" cy="429208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96868B9C-FEB2-61E5-62E3-63A17D70D323}"/>
              </a:ext>
            </a:extLst>
          </p:cNvPr>
          <p:cNvSpPr/>
          <p:nvPr/>
        </p:nvSpPr>
        <p:spPr>
          <a:xfrm>
            <a:off x="457200" y="2569841"/>
            <a:ext cx="410547" cy="429208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88427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24">
            <a:extLst>
              <a:ext uri="{FF2B5EF4-FFF2-40B4-BE49-F238E27FC236}">
                <a16:creationId xmlns:a16="http://schemas.microsoft.com/office/drawing/2014/main" id="{3244E15E-F53A-496A-0118-826F8B17D09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dirty="0"/>
              <a:t>Output – Dataset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BA610-AA49-A6F1-9575-8A1E40DAC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785"/>
          <a:stretch/>
        </p:blipFill>
        <p:spPr>
          <a:xfrm>
            <a:off x="457200" y="963087"/>
            <a:ext cx="5997460" cy="813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94179B-91EA-39FC-70A3-7EDD2B1E0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48" r="59219"/>
          <a:stretch/>
        </p:blipFill>
        <p:spPr>
          <a:xfrm>
            <a:off x="457200" y="1776494"/>
            <a:ext cx="2445837" cy="2387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34A6B6-43D6-4D6B-745F-27654A4208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014"/>
          <a:stretch/>
        </p:blipFill>
        <p:spPr>
          <a:xfrm>
            <a:off x="379159" y="4163519"/>
            <a:ext cx="5685013" cy="813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33A46B-AEB0-32BB-9BD6-41C09D827C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130" r="67768"/>
          <a:stretch/>
        </p:blipFill>
        <p:spPr>
          <a:xfrm>
            <a:off x="379159" y="4976926"/>
            <a:ext cx="1832414" cy="1318141"/>
          </a:xfrm>
          <a:prstGeom prst="rect">
            <a:avLst/>
          </a:prstGeom>
        </p:spPr>
      </p:pic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DBF7E99-1DEC-11C2-0AA7-A593D9A74E8E}"/>
              </a:ext>
            </a:extLst>
          </p:cNvPr>
          <p:cNvSpPr/>
          <p:nvPr/>
        </p:nvSpPr>
        <p:spPr>
          <a:xfrm>
            <a:off x="6580802" y="963087"/>
            <a:ext cx="410547" cy="429208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0252F752-1CD3-202D-8214-8CE1C46A6C2F}"/>
              </a:ext>
            </a:extLst>
          </p:cNvPr>
          <p:cNvSpPr/>
          <p:nvPr/>
        </p:nvSpPr>
        <p:spPr>
          <a:xfrm>
            <a:off x="6375528" y="4355618"/>
            <a:ext cx="410547" cy="429208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0099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1;p25">
            <a:extLst>
              <a:ext uri="{FF2B5EF4-FFF2-40B4-BE49-F238E27FC236}">
                <a16:creationId xmlns:a16="http://schemas.microsoft.com/office/drawing/2014/main" id="{77855F2A-B687-ACF9-C9FC-2700A4ECD8D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IN" dirty="0"/>
              <a:t>Dataset 5 - Code Segment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E4C23-09AF-7631-FB95-C26065C46A10}"/>
              </a:ext>
            </a:extLst>
          </p:cNvPr>
          <p:cNvSpPr txBox="1"/>
          <p:nvPr/>
        </p:nvSpPr>
        <p:spPr>
          <a:xfrm>
            <a:off x="340242" y="935665"/>
            <a:ext cx="88037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sales qty based on year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data['year'] = data['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dt.year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yearly_sales_qty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data.groupby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('year')['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sales_qty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'].sum().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reset_index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yearly_sales_qty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#revenue based on year and month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data['month'] = data['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dt.month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data['year'] = data['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dt.year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yearmonth_sales_sum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data.groupby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(['year', 'month'])['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sales_amount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'].sum()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yearmonth_sales_sum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sales qty based on year and month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data['month'] = data['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dt.month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data['year'] = data['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dt.year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yearmonth_sales_qty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data.groupby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(['year', 'month'])['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sales_qty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'].sum()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yearmonth_sales_qty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729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E159A0-2EA9-A183-2124-C50E1F408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843"/>
          <a:stretch/>
        </p:blipFill>
        <p:spPr>
          <a:xfrm>
            <a:off x="71200" y="914400"/>
            <a:ext cx="4013067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626FD9-87A9-E024-68CD-16A0CC117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61" r="75867"/>
          <a:stretch/>
        </p:blipFill>
        <p:spPr>
          <a:xfrm>
            <a:off x="71200" y="2358442"/>
            <a:ext cx="1309457" cy="1231896"/>
          </a:xfrm>
          <a:prstGeom prst="rect">
            <a:avLst/>
          </a:prstGeom>
        </p:spPr>
      </p:pic>
      <p:sp>
        <p:nvSpPr>
          <p:cNvPr id="6" name="Google Shape;155;p24">
            <a:extLst>
              <a:ext uri="{FF2B5EF4-FFF2-40B4-BE49-F238E27FC236}">
                <a16:creationId xmlns:a16="http://schemas.microsoft.com/office/drawing/2014/main" id="{110E76B0-9282-95A7-905D-82423E2D3F9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dirty="0"/>
              <a:t>Output – Dataset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BA088B-4F2D-C9B0-389D-B537B0B9F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493" y="987883"/>
            <a:ext cx="2248095" cy="5235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228523-9F48-AC78-8E65-688E5000A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0" y="3756590"/>
            <a:ext cx="4139293" cy="1371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E0FC3A-8141-C54D-8814-A45414B6C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0434" y="987883"/>
            <a:ext cx="1988992" cy="5204911"/>
          </a:xfrm>
          <a:prstGeom prst="rect">
            <a:avLst/>
          </a:prstGeom>
        </p:spPr>
      </p:pic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B188CC8-2EE5-858E-7EF0-B1919F608695}"/>
              </a:ext>
            </a:extLst>
          </p:cNvPr>
          <p:cNvSpPr/>
          <p:nvPr/>
        </p:nvSpPr>
        <p:spPr>
          <a:xfrm>
            <a:off x="3531560" y="987883"/>
            <a:ext cx="410547" cy="429208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158127F-2798-BBBF-1076-C848B12CBF1F}"/>
              </a:ext>
            </a:extLst>
          </p:cNvPr>
          <p:cNvSpPr/>
          <p:nvPr/>
        </p:nvSpPr>
        <p:spPr>
          <a:xfrm>
            <a:off x="3438100" y="3830073"/>
            <a:ext cx="410547" cy="429208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445E23F-5B48-6AF0-44A6-110892193C03}"/>
              </a:ext>
            </a:extLst>
          </p:cNvPr>
          <p:cNvSpPr/>
          <p:nvPr/>
        </p:nvSpPr>
        <p:spPr>
          <a:xfrm>
            <a:off x="8276253" y="987883"/>
            <a:ext cx="410547" cy="429208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07914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1;p25">
            <a:extLst>
              <a:ext uri="{FF2B5EF4-FFF2-40B4-BE49-F238E27FC236}">
                <a16:creationId xmlns:a16="http://schemas.microsoft.com/office/drawing/2014/main" id="{B08EE04E-4A52-CA9E-4154-64EF1413EC42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IN" dirty="0"/>
              <a:t>Dataset 5 - Code Segment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FF9EE-BE36-241A-483C-04EB6AF1B96E}"/>
              </a:ext>
            </a:extLst>
          </p:cNvPr>
          <p:cNvSpPr txBox="1"/>
          <p:nvPr/>
        </p:nvSpPr>
        <p:spPr>
          <a:xfrm>
            <a:off x="0" y="914538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calculate revenue based on the 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code 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merged_data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pd.merge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customerdata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on='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customer_code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how='inner')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customer_revenue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merged_data.groupby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customer_code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')['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sales_amount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'].sum().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reset_index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customer_revenue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calculate sales qty based on the 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code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merged_data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pd.merge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customerdata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on='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customer_code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how='inner')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customer_qty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merged_data.groupby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customer_code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')['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sales_qty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'].sum().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reset_index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customer_qty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calculate sales qty based on the 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code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product_sales_qty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data.groupby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product_code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')['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sales_qty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'].sum().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reset_index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product_sales_qty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39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24">
            <a:extLst>
              <a:ext uri="{FF2B5EF4-FFF2-40B4-BE49-F238E27FC236}">
                <a16:creationId xmlns:a16="http://schemas.microsoft.com/office/drawing/2014/main" id="{31D92CD6-5DB6-C2A8-0939-E3178E01FB6B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dirty="0"/>
              <a:t>Output – Dataset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C21C5-E745-6E87-4967-1D5421FBD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119390" cy="4526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467477-6F59-9767-3B0A-70B872E54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108" y="1661224"/>
            <a:ext cx="1958510" cy="3779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FC28F7-3326-1B3E-5380-28F7D8467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155" y="1299876"/>
            <a:ext cx="1684166" cy="4214225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7E92579-7331-E65D-531C-49B0BEA1B1B8}"/>
              </a:ext>
            </a:extLst>
          </p:cNvPr>
          <p:cNvSpPr/>
          <p:nvPr/>
        </p:nvSpPr>
        <p:spPr>
          <a:xfrm>
            <a:off x="251926" y="677930"/>
            <a:ext cx="410547" cy="429208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4FF0D4D-1954-9375-2717-0A7CECD28BFA}"/>
              </a:ext>
            </a:extLst>
          </p:cNvPr>
          <p:cNvSpPr/>
          <p:nvPr/>
        </p:nvSpPr>
        <p:spPr>
          <a:xfrm>
            <a:off x="3097992" y="1806590"/>
            <a:ext cx="691115" cy="447512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9D5685F-6799-EC40-F1ED-AC2AEB39DE55}"/>
              </a:ext>
            </a:extLst>
          </p:cNvPr>
          <p:cNvSpPr/>
          <p:nvPr/>
        </p:nvSpPr>
        <p:spPr>
          <a:xfrm>
            <a:off x="6209413" y="1806590"/>
            <a:ext cx="667741" cy="447512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21582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7934F0-BFD0-3527-A614-5F328BC3A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88" y="958523"/>
            <a:ext cx="8315982" cy="44178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B6782C-52DA-EDDB-666A-F45E0C909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9" y="5482428"/>
            <a:ext cx="4882717" cy="3392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8EF1D8-C36C-B483-3AE1-0BA7848C2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10" y="5927689"/>
            <a:ext cx="4882716" cy="416901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6F3BBCD0-57F8-D196-6023-E3B3E07041EC}"/>
              </a:ext>
            </a:extLst>
          </p:cNvPr>
          <p:cNvSpPr/>
          <p:nvPr/>
        </p:nvSpPr>
        <p:spPr>
          <a:xfrm>
            <a:off x="5528931" y="5475482"/>
            <a:ext cx="659218" cy="8691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14B9C-0B27-0CC8-5FEE-87A21664BEEE}"/>
              </a:ext>
            </a:extLst>
          </p:cNvPr>
          <p:cNvSpPr txBox="1"/>
          <p:nvPr/>
        </p:nvSpPr>
        <p:spPr>
          <a:xfrm>
            <a:off x="6315739" y="5709981"/>
            <a:ext cx="2530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Measure</a:t>
            </a:r>
          </a:p>
        </p:txBody>
      </p:sp>
      <p:sp>
        <p:nvSpPr>
          <p:cNvPr id="9" name="Google Shape;155;p24">
            <a:extLst>
              <a:ext uri="{FF2B5EF4-FFF2-40B4-BE49-F238E27FC236}">
                <a16:creationId xmlns:a16="http://schemas.microsoft.com/office/drawing/2014/main" id="{845D1140-00F6-BEED-7965-F3289963C52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dirty="0" err="1"/>
              <a:t>PowerBI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23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1C5C6E-AB24-9C7E-AB30-6DDF44745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45"/>
          <a:stretch/>
        </p:blipFill>
        <p:spPr>
          <a:xfrm>
            <a:off x="457200" y="969026"/>
            <a:ext cx="4593265" cy="5664227"/>
          </a:xfrm>
          <a:prstGeom prst="rect">
            <a:avLst/>
          </a:prstGeom>
        </p:spPr>
      </p:pic>
      <p:sp>
        <p:nvSpPr>
          <p:cNvPr id="9" name="Google Shape;155;p24">
            <a:extLst>
              <a:ext uri="{FF2B5EF4-FFF2-40B4-BE49-F238E27FC236}">
                <a16:creationId xmlns:a16="http://schemas.microsoft.com/office/drawing/2014/main" id="{C2306842-42A1-B20C-8B13-B14234CC365A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dirty="0" err="1"/>
              <a:t>PowerBI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C1EA0-3570-E3A3-F89C-0A0646946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262" y="914400"/>
            <a:ext cx="3444538" cy="577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26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CFFBB0-BDA1-90AD-1E67-81E918F6F2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6"/>
          <a:stretch/>
        </p:blipFill>
        <p:spPr bwMode="auto">
          <a:xfrm>
            <a:off x="506683" y="1124603"/>
            <a:ext cx="8130633" cy="46087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Google Shape;155;p24">
            <a:extLst>
              <a:ext uri="{FF2B5EF4-FFF2-40B4-BE49-F238E27FC236}">
                <a16:creationId xmlns:a16="http://schemas.microsoft.com/office/drawing/2014/main" id="{FE2E8676-5B25-06DC-BA5E-B919076458A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dirty="0" err="1"/>
              <a:t>PowerBI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06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0703BD-2637-48A1-338A-17F61127EE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993" b="1708"/>
          <a:stretch/>
        </p:blipFill>
        <p:spPr>
          <a:xfrm>
            <a:off x="457200" y="914400"/>
            <a:ext cx="5670820" cy="5612181"/>
          </a:xfrm>
          <a:prstGeom prst="rect">
            <a:avLst/>
          </a:prstGeom>
        </p:spPr>
      </p:pic>
      <p:sp>
        <p:nvSpPr>
          <p:cNvPr id="4" name="Google Shape;155;p24">
            <a:extLst>
              <a:ext uri="{FF2B5EF4-FFF2-40B4-BE49-F238E27FC236}">
                <a16:creationId xmlns:a16="http://schemas.microsoft.com/office/drawing/2014/main" id="{78BDC4B7-92B2-C5C3-27C1-E8D43CEC5D0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dirty="0" err="1"/>
              <a:t>PowerBI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2EB51-FB04-24BD-46BD-03BFCD91A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39" y="2883609"/>
            <a:ext cx="2560542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 b="1" dirty="0">
                <a:latin typeface="Times New Roman" panose="02020603050405020304" pitchFamily="18" charset="0"/>
              </a:rPr>
              <a:t>DATA STORYTELLING WITH POWERBI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24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translating complex data analyses into understandable terms to influence business decisions and actions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buSzPct val="100000"/>
              <a:buFont typeface="Wingdings" panose="05000000000000000000" pitchFamily="2" charset="2"/>
              <a:buChar char="ü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patterns and trends in numerical data, which might be difficult to discern from raw data.</a:t>
            </a:r>
          </a:p>
          <a:p>
            <a:pPr marL="342900" indent="-342900">
              <a:spcBef>
                <a:spcPts val="0"/>
              </a:spcBef>
              <a:buSzPct val="100000"/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 BI makes it easier for businesses to make informed decisions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2000" b="1" dirty="0">
              <a:latin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b="1" dirty="0"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359A88-136B-4CC1-0AA4-D077F9065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205441"/>
            <a:ext cx="8514631" cy="197764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24">
            <a:extLst>
              <a:ext uri="{FF2B5EF4-FFF2-40B4-BE49-F238E27FC236}">
                <a16:creationId xmlns:a16="http://schemas.microsoft.com/office/drawing/2014/main" id="{B1021DA7-74C1-7AAF-64D8-E853D189750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dirty="0"/>
              <a:t>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73C077-8D97-7D4B-4525-64A7E9BAF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2" y="1573617"/>
            <a:ext cx="6577645" cy="3710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309AC-1AE5-2635-3A33-545C35314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827" y="1168637"/>
            <a:ext cx="2248095" cy="523539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280B576-C646-8393-B89F-CE70ABA6EA62}"/>
              </a:ext>
            </a:extLst>
          </p:cNvPr>
          <p:cNvSpPr/>
          <p:nvPr/>
        </p:nvSpPr>
        <p:spPr>
          <a:xfrm>
            <a:off x="2261374" y="1924493"/>
            <a:ext cx="1141046" cy="60605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6A16DF-3F5F-2DA4-A4D9-AB93467A3C8B}"/>
              </a:ext>
            </a:extLst>
          </p:cNvPr>
          <p:cNvSpPr/>
          <p:nvPr/>
        </p:nvSpPr>
        <p:spPr>
          <a:xfrm>
            <a:off x="5596270" y="3395330"/>
            <a:ext cx="1388957" cy="106325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2253BB-8A05-4AD1-EDF0-C5A6A00A950B}"/>
              </a:ext>
            </a:extLst>
          </p:cNvPr>
          <p:cNvSpPr/>
          <p:nvPr/>
        </p:nvSpPr>
        <p:spPr>
          <a:xfrm>
            <a:off x="7240772" y="2020186"/>
            <a:ext cx="1169581" cy="26581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47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24">
            <a:extLst>
              <a:ext uri="{FF2B5EF4-FFF2-40B4-BE49-F238E27FC236}">
                <a16:creationId xmlns:a16="http://schemas.microsoft.com/office/drawing/2014/main" id="{50DAA216-0145-25B2-18BA-21553210C28F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dirty="0"/>
              <a:t>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8BCBD-6999-65B8-0BC7-AF7AA8FDC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97" y="914400"/>
            <a:ext cx="6096528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91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4DFE38-FDB2-CF32-A78A-F10565911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832" b="49104"/>
          <a:stretch/>
        </p:blipFill>
        <p:spPr bwMode="auto">
          <a:xfrm>
            <a:off x="180531" y="949899"/>
            <a:ext cx="8782938" cy="43982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Google Shape;155;p24">
            <a:extLst>
              <a:ext uri="{FF2B5EF4-FFF2-40B4-BE49-F238E27FC236}">
                <a16:creationId xmlns:a16="http://schemas.microsoft.com/office/drawing/2014/main" id="{65E8B652-5250-154C-CFF3-3B4E45403A8E}"/>
              </a:ext>
            </a:extLst>
          </p:cNvPr>
          <p:cNvSpPr txBox="1">
            <a:spLocks/>
          </p:cNvSpPr>
          <p:nvPr/>
        </p:nvSpPr>
        <p:spPr>
          <a:xfrm>
            <a:off x="457200" y="295904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458890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2FFE7D-8D69-2792-853D-32018C56B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74" y="876259"/>
            <a:ext cx="8432378" cy="5647371"/>
          </a:xfrm>
          <a:prstGeom prst="rect">
            <a:avLst/>
          </a:prstGeom>
        </p:spPr>
      </p:pic>
      <p:sp>
        <p:nvSpPr>
          <p:cNvPr id="3" name="Google Shape;155;p24">
            <a:extLst>
              <a:ext uri="{FF2B5EF4-FFF2-40B4-BE49-F238E27FC236}">
                <a16:creationId xmlns:a16="http://schemas.microsoft.com/office/drawing/2014/main" id="{20295091-2AF7-0EA7-24F9-49DA581B41B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487282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volume of data can be easily visualized.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decision making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easily communicate with the end user.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pic>
        <p:nvPicPr>
          <p:cNvPr id="2" name="Picture 1" descr="Top Data Visualization Trends for 2023 - Stay Ahead with Softweb Solutions">
            <a:extLst>
              <a:ext uri="{FF2B5EF4-FFF2-40B4-BE49-F238E27FC236}">
                <a16:creationId xmlns:a16="http://schemas.microsoft.com/office/drawing/2014/main" id="{89228D1A-1DC2-45D1-7B3A-D6E899F08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047" y="2612898"/>
            <a:ext cx="6053906" cy="38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254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Papers</a:t>
            </a:r>
            <a:endParaRPr lang="en-IN" sz="6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6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https://www.researchgate.net/publication/321804138_Data_Visualization_for_Business_Intelligence</a:t>
            </a:r>
            <a:endParaRPr lang="en-IN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6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https://www.researchgate.net/publication/352735133_Data_Visualization_A_Study_of_Tools_and_Challenges</a:t>
            </a:r>
            <a:endParaRPr lang="en-IN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6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https://www.ijsce.org/wp-content/uploads/papers/v7i3/C3011077317.pdf</a:t>
            </a:r>
            <a:endParaRPr lang="en-IN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endParaRPr lang="en-IN" sz="6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6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Cole </a:t>
            </a:r>
            <a:r>
              <a:rPr lang="en-US" sz="6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Nussbaumer</a:t>
            </a:r>
            <a:r>
              <a:rPr lang="en-US" sz="6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6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Knaflic</a:t>
            </a:r>
            <a:r>
              <a:rPr lang="en-US" sz="6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“Storytelling with Data” : A Data Visualization Guide for Business Professionals</a:t>
            </a:r>
            <a:endParaRPr lang="en-IN" sz="6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6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Andy Kirk</a:t>
            </a:r>
            <a:r>
              <a:rPr lang="en-US" sz="6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 Data </a:t>
            </a:r>
            <a:r>
              <a:rPr lang="en-US" sz="6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</a:t>
            </a:r>
            <a:r>
              <a:rPr lang="en-US" sz="6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: A Handbook for Data Driven Design 2019</a:t>
            </a:r>
            <a:endParaRPr lang="en-IN" sz="6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6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Suren Machiraju</a:t>
            </a:r>
            <a:r>
              <a:rPr lang="en-US" sz="6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6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Suraj Gaurav</a:t>
            </a:r>
            <a:r>
              <a:rPr lang="en-US" sz="6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“Power BI Data Analysis and Visualization” 2018</a:t>
            </a:r>
            <a:endParaRPr lang="en-IN" sz="6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6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Brian Larson</a:t>
            </a:r>
            <a:r>
              <a:rPr lang="en-US" sz="6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“Data Analysis with Microsoft Power BI” 2020</a:t>
            </a:r>
            <a:endParaRPr lang="en-IN" sz="6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6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Brett Powell</a:t>
            </a:r>
            <a:r>
              <a:rPr lang="en-US" sz="6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“Mastering Microsoft Power BI” : Expert Techniques for Effective Data Analytics and Business Intelligence 2018</a:t>
            </a:r>
            <a:endParaRPr lang="en-IN" sz="6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Statement of the Problem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indent="-457200">
              <a:spcBef>
                <a:spcPts val="0"/>
              </a:spcBef>
              <a:buSzPct val="1000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challenges that businesses face in making sense of large volumes of numerical data.</a:t>
            </a:r>
          </a:p>
          <a:p>
            <a:pPr indent="-457200">
              <a:spcBef>
                <a:spcPts val="0"/>
              </a:spcBef>
              <a:buSzPct val="100000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>
              <a:spcBef>
                <a:spcPts val="0"/>
              </a:spcBef>
              <a:buSzPct val="100000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Suboptimal decision-making</a:t>
            </a:r>
          </a:p>
          <a:p>
            <a:pPr indent="-457200">
              <a:spcBef>
                <a:spcPts val="0"/>
              </a:spcBef>
              <a:buSzPct val="100000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>
              <a:spcBef>
                <a:spcPts val="0"/>
              </a:spcBef>
              <a:buSzPct val="100000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Communication with the end user difficult.</a:t>
            </a:r>
          </a:p>
        </p:txBody>
      </p:sp>
      <p:pic>
        <p:nvPicPr>
          <p:cNvPr id="2" name="Picture 1" descr="Database Record | Meaning &amp; Examples - Video &amp; Lesson Transcript | Study.com">
            <a:extLst>
              <a:ext uri="{FF2B5EF4-FFF2-40B4-BE49-F238E27FC236}">
                <a16:creationId xmlns:a16="http://schemas.microsoft.com/office/drawing/2014/main" id="{A4EE10B8-5AF3-767C-CAB0-410A83CB83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9"/>
          <a:stretch/>
        </p:blipFill>
        <p:spPr bwMode="auto">
          <a:xfrm>
            <a:off x="2025605" y="3553047"/>
            <a:ext cx="5092790" cy="26953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/>
              <a:t>Scope of the project</a:t>
            </a:r>
            <a:endParaRPr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4294967295"/>
          </p:nvPr>
        </p:nvSpPr>
        <p:spPr>
          <a:xfrm>
            <a:off x="228600" y="990600"/>
            <a:ext cx="8610600" cy="548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Creating an interactive BI dashboard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help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raw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patterns and trends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firm's performance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market.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PowerBI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-457200">
              <a:spcBef>
                <a:spcPts val="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Report Generation.</a:t>
            </a:r>
          </a:p>
          <a:p>
            <a:pPr indent="-457200">
              <a:spcBef>
                <a:spcPts val="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data.</a:t>
            </a:r>
          </a:p>
          <a:p>
            <a:pPr indent="-457200">
              <a:spcBef>
                <a:spcPts val="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among the organization.</a:t>
            </a:r>
          </a:p>
          <a:p>
            <a:pPr indent="-457200">
              <a:spcBef>
                <a:spcPts val="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Mobile Interface.</a:t>
            </a:r>
          </a:p>
          <a:p>
            <a:pPr indent="-457200">
              <a:spcBef>
                <a:spcPts val="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Understanding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BB7465-6094-FABB-3614-F0B1094B4D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5"/>
          <a:stretch/>
        </p:blipFill>
        <p:spPr>
          <a:xfrm>
            <a:off x="5585349" y="2811654"/>
            <a:ext cx="2545301" cy="2885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IN" sz="3200" b="1" dirty="0">
                <a:latin typeface="Times New Roman" panose="02020603050405020304" pitchFamily="18" charset="0"/>
              </a:rPr>
              <a:t>DATA STORYTELLING WITH POWERBI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Dumping into SQL Database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with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PowerBI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 Development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refinement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Architectural Diagram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5D2C99-A363-D68C-3A8D-BFDB6E76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94" y="1026506"/>
            <a:ext cx="7521592" cy="52811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Flow Diagram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8C87D-9BE9-5F79-24CB-B24F92497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91708"/>
            <a:ext cx="8199470" cy="52318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/>
              <a:t>Algorithm</a:t>
            </a:r>
            <a:endParaRPr dirty="0"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Raw data from the organization.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using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(Python library)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EDA using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,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user defined functions in Python  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the cleaned data file using python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a SQL server connection and dump the file into database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database to Microsoft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PowerBI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Interactive Dashboard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Refinement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SQL Query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the report 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1472</Words>
  <Application>Microsoft Office PowerPoint</Application>
  <PresentationFormat>On-screen Show (4:3)</PresentationFormat>
  <Paragraphs>307</Paragraphs>
  <Slides>35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Times New Roman</vt:lpstr>
      <vt:lpstr>Wingdings</vt:lpstr>
      <vt:lpstr>Office Theme</vt:lpstr>
      <vt:lpstr>PowerPoint Presentation</vt:lpstr>
      <vt:lpstr>Agenda</vt:lpstr>
      <vt:lpstr>Introduction</vt:lpstr>
      <vt:lpstr>Statement of the Problem</vt:lpstr>
      <vt:lpstr>Scope of the project</vt:lpstr>
      <vt:lpstr>Methodology</vt:lpstr>
      <vt:lpstr>Architectural Diagram</vt:lpstr>
      <vt:lpstr>Flow Diagram</vt:lpstr>
      <vt:lpstr>Algorithm</vt:lpstr>
      <vt:lpstr>Important Code segments</vt:lpstr>
      <vt:lpstr>Output – Dataset 1</vt:lpstr>
      <vt:lpstr>PowerPoint Presentation</vt:lpstr>
      <vt:lpstr>PowerPoint Presentation</vt:lpstr>
      <vt:lpstr>PowerPoint Presentation</vt:lpstr>
      <vt:lpstr>PowerPoint Presentation</vt:lpstr>
      <vt:lpstr>Dataset 5 - Code Segment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Sowmiya N</dc:creator>
  <cp:lastModifiedBy>Sowmiya N</cp:lastModifiedBy>
  <cp:revision>10</cp:revision>
  <dcterms:modified xsi:type="dcterms:W3CDTF">2023-11-05T13:09:18Z</dcterms:modified>
</cp:coreProperties>
</file>