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3F85BF-F1D5-4FBB-ABC9-72BFE90A78CD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58200-5388-45E3-A195-34D3655993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8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D977226-5767-4599-B94F-789AB229BBB5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0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F51F-04C8-4669-A644-B2019B0020CB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474D-3E4B-41A7-A402-88F8A3E00ACF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7E684-5D87-43B4-8924-C0EBBBB8F5BF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13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A60A-3A4F-4205-8A4D-A5230C1C72B2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90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C66C8-5030-4F30-BCEA-05B412DC9BCB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33975-2135-4FA2-BA87-9CA2102DF7DA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6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1537671-BA28-4613-8078-1F3548A1CE78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82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F350B-BB7E-4B77-80FC-F005F07F9D1C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2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5AE7-F822-45AE-A8A4-1881E7B99AC4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4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A29F-DE7D-47E4-987B-73C9099CF59D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B1D04-A78B-4963-8ECF-4CC2F488BC97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24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31F6A-A979-4DE2-A630-DDECF15D158C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A10EB-A2B9-40F3-BCD0-AD6853635E48}" type="datetime1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2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E741A-A7B8-408C-B045-C9584946DF7F}" type="datetime1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8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7B97B-CF34-4EA0-8455-19F943A15997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7D93-E622-49F0-976D-002BFF51492C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CEFF5C2-13E9-4EA9-A8BF-00FCAA1F76CD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1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svgsilh.com/000000/image/97164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39290"/>
            <a:ext cx="6343672" cy="709865"/>
          </a:xfrm>
        </p:spPr>
        <p:txBody>
          <a:bodyPr/>
          <a:lstStyle/>
          <a:p>
            <a:r>
              <a:rPr lang="en-IN" dirty="0"/>
              <a:t>TRANSPARENT DONATIONS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Blockchain-Based Donation Tracking</a:t>
            </a:r>
          </a:p>
          <a:p>
            <a:r>
              <a:rPr lang="en-US" dirty="0"/>
              <a:t>Presented by K. S K SOWMYA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/>
              <a:t>Prasad V Potluri Siddhartha Institute Of Technology</a:t>
            </a:r>
          </a:p>
          <a:p>
            <a:r>
              <a:rPr dirty="0"/>
              <a:t>Under the Guidance of </a:t>
            </a:r>
            <a:r>
              <a:rPr lang="en-IN" dirty="0"/>
              <a:t>MR. A. PRASHANT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4A08-B7C8-FFEB-EF50-0B8546D0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System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Donor selects a charity and makes a donation.</a:t>
            </a:r>
          </a:p>
          <a:p>
            <a:r>
              <a:t>2. Smart contract records the transaction.</a:t>
            </a:r>
          </a:p>
          <a:p>
            <a:r>
              <a:t>3. Funds are released only when predefined criteria are met.</a:t>
            </a:r>
          </a:p>
          <a:p>
            <a:r>
              <a:t>4. Donors track their donations in real-time.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EFE85-3102-F9F3-F614-7B1F7AC6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Contract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Donation is recorded on blockchain.</a:t>
            </a:r>
          </a:p>
          <a:p>
            <a:r>
              <a:t>2. Smart contract locks funds until conditions are met.</a:t>
            </a:r>
          </a:p>
          <a:p>
            <a:r>
              <a:t>3. Beneficiary provides proof of work.</a:t>
            </a:r>
          </a:p>
          <a:p>
            <a:r>
              <a:t>4. Funds are automatically released.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4D2DA-889A-2A21-C5E6-945380E8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Ethereum-based smart contracts.</a:t>
            </a:r>
          </a:p>
          <a:p>
            <a:r>
              <a:t>2. Decentralized application (DApp) for user interaction.</a:t>
            </a:r>
          </a:p>
          <a:p>
            <a:r>
              <a:t>3. Web3.js for blockchain integration.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CB094-AF3C-431A-BC72-BFBC5092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Contracts for Donations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Automates fund transfers.</a:t>
            </a:r>
          </a:p>
          <a:p>
            <a:r>
              <a:t>2. Ensures conditional release of donations.</a:t>
            </a:r>
          </a:p>
          <a:p>
            <a:r>
              <a:t>3. Prevents fund misuse.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DDE22-8F6B-F027-F7C2-037AAB57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Transparency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Immutable transaction records.</a:t>
            </a:r>
          </a:p>
          <a:p>
            <a:r>
              <a:t>2. Donor verification through blockchain.</a:t>
            </a:r>
          </a:p>
          <a:p>
            <a:r>
              <a:t>3. Real-time tracking of donations.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5B593-431F-F474-F04C-5E92192F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Blockchain Donations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Trust &amp; Transparency.</a:t>
            </a:r>
          </a:p>
          <a:p>
            <a:r>
              <a:t>2. Security &amp; Fraud Prevention.</a:t>
            </a:r>
          </a:p>
          <a:p>
            <a:r>
              <a:t>3. Real-Time Tracking.</a:t>
            </a:r>
          </a:p>
          <a:p>
            <a:r>
              <a:t>4. Lower Transaction Fees.</a:t>
            </a:r>
          </a:p>
          <a:p>
            <a:r>
              <a:t>5. Automated Fund Allocation.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7C091-FD02-41CB-FC61-E13615C0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Smart Contracts Ensure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Funds released only after verifying milestones.</a:t>
            </a:r>
          </a:p>
          <a:p>
            <a:r>
              <a:t>2. Automated and tamper-proof execution.</a:t>
            </a:r>
          </a:p>
          <a:p>
            <a:r>
              <a:t>3. Eliminates human error and manipulation.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7B776-4527-D406-E5A1-F5794B9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Blockchain Donations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High Transaction Fees.</a:t>
            </a:r>
          </a:p>
          <a:p>
            <a:r>
              <a:t>2. Regulatory Uncertainty.</a:t>
            </a:r>
          </a:p>
          <a:p>
            <a:r>
              <a:t>3. Smart Contract Security Risks.</a:t>
            </a:r>
          </a:p>
          <a:p>
            <a:r>
              <a:t>4. User Adoption Barriers.</a:t>
            </a:r>
          </a:p>
          <a:p>
            <a:r>
              <a:t>5. Energy Consumption.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DFBB-AF20-C2DD-8DD1-D9E40317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Possible Solutions to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 Layer 2 solutions to reduce fees.</a:t>
            </a:r>
          </a:p>
          <a:p>
            <a:r>
              <a:t>2. Work with governments to create regulatory frameworks.</a:t>
            </a:r>
          </a:p>
          <a:p>
            <a:r>
              <a:t>3. Implement security audits for smart contracts.</a:t>
            </a:r>
          </a:p>
          <a:p>
            <a:r>
              <a:t>4. Develop user-friendly interfaces for mass adoption.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6B223-9210-8EBE-D064-FECFA84F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SDGs Addressed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aligns with:</a:t>
            </a:r>
          </a:p>
          <a:p>
            <a:r>
              <a:rPr dirty="0"/>
              <a:t>1. SDG 1: No Poverty</a:t>
            </a:r>
          </a:p>
          <a:p>
            <a:r>
              <a:rPr dirty="0"/>
              <a:t>2. SDG 3: Good Health and Well-being</a:t>
            </a:r>
          </a:p>
          <a:p>
            <a:r>
              <a:rPr dirty="0"/>
              <a:t>3. SDG 4: Quality Education</a:t>
            </a:r>
            <a:endParaRPr lang="en-IN" dirty="0"/>
          </a:p>
          <a:p>
            <a:r>
              <a:rPr lang="en-US" dirty="0"/>
              <a:t>4. SDG 10: Reduced Inequalities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57A44F-EA0D-09EA-FF19-028A0B04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donation systems lack transparency and trust.</a:t>
            </a:r>
          </a:p>
          <a:p>
            <a:r>
              <a:t>Blockchain can solve these issues by ensuring transactions are secure and immutable.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4060C-DF8C-DFC0-6335-659A3E66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AI-powered fraud detection.</a:t>
            </a:r>
          </a:p>
          <a:p>
            <a:r>
              <a:t>2. Cross-border donation support.</a:t>
            </a:r>
          </a:p>
          <a:p>
            <a:r>
              <a:t>3. Integration with financial institutions for fiat-crypto conversion.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DC98-0299-78B8-651E-1F764828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Blockchain technology can revolutionize charitable donations by increasing transparency, reducing fraud, and ensuring funds are used effectively.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0427A-D350-7202-6C2A-47EF9784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Sources used in this study to highlight blockchain's role in philanthropy and transparency.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B38A3-C041-2F71-370A-D2ADE33F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693642"/>
            <a:ext cx="8229600" cy="1143000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CBFC25A-B364-51A6-05D6-F49D3D461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29789" y="1976619"/>
            <a:ext cx="6409113" cy="480589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F702C-2E1D-1235-16A0-B107691C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Transparent Donations?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dirty="0"/>
              <a:t>Lack of accountability in traditional donations.</a:t>
            </a:r>
          </a:p>
          <a:p>
            <a:r>
              <a:rPr lang="en-IN" dirty="0"/>
              <a:t>2. </a:t>
            </a:r>
            <a:r>
              <a:rPr dirty="0"/>
              <a:t>Difficulty in tracking fund usage.</a:t>
            </a:r>
          </a:p>
          <a:p>
            <a:r>
              <a:rPr dirty="0"/>
              <a:t>3. Risk of fraud and misuse.</a:t>
            </a:r>
          </a:p>
          <a:p>
            <a:r>
              <a:rPr dirty="0"/>
              <a:t>4. High transaction fees and delays.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A8118-C242-9F92-DE6B-6BAAB0A6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Traditional Donations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Lack of Transparency - Donors can't verify fund usage.</a:t>
            </a:r>
          </a:p>
          <a:p>
            <a:r>
              <a:t>2. High Administrative Costs - Intermediaries charge high fees.</a:t>
            </a:r>
          </a:p>
          <a:p>
            <a:r>
              <a:t>3. Fraud and Misuse - Lack of verification leads to fund mismanagement.</a:t>
            </a:r>
          </a:p>
          <a:p>
            <a:r>
              <a:t>4. Delayed Transfers - Processing time increases fund delivery delays.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14F4B-5421-6C7F-8498-844B70F6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Issues in Donations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Misuse of donation funds by organizations.</a:t>
            </a:r>
          </a:p>
          <a:p>
            <a:r>
              <a:t>2. Difficulty in proving donations reached intended recipients.</a:t>
            </a:r>
          </a:p>
          <a:p>
            <a:r>
              <a:t>3. Lack of visibility for small donors.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89172-3EC0-1916-D39A-07DC6512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Blockchain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Blockchain is a decentralized digital ledger that records transactions securely and transparently.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0D77C-6D6A-243A-CDE4-5B1EDA7B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Decentralization - No single authority controls transactions.</a:t>
            </a:r>
          </a:p>
          <a:p>
            <a:r>
              <a:t>2. Immutability - Transactions can't be altered once recorded.</a:t>
            </a:r>
          </a:p>
          <a:p>
            <a:r>
              <a:t>3. Transparency - Publicly verifiable donation records.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F1304-FABA-D0B3-BACB-756166F6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Blockchain Improves Donations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Secure and transparent transactions.</a:t>
            </a:r>
          </a:p>
          <a:p>
            <a:r>
              <a:t>2. Eliminates intermediaries, reducing costs.</a:t>
            </a:r>
          </a:p>
          <a:p>
            <a:r>
              <a:t>3. Real-time tracking of donations.</a:t>
            </a:r>
          </a:p>
          <a:p>
            <a:r>
              <a:t>4. Prevents fraud and misuse.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FAE9E-8F86-CC33-48B0-92566FE2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Transparent Donations System includes:</a:t>
            </a:r>
          </a:p>
          <a:p>
            <a:r>
              <a:t>1. Donors</a:t>
            </a:r>
          </a:p>
          <a:p>
            <a:r>
              <a:t>2. Beneficiaries</a:t>
            </a:r>
          </a:p>
          <a:p>
            <a:r>
              <a:t>3. Smart Contracts</a:t>
            </a:r>
          </a:p>
          <a:p>
            <a:r>
              <a:t>4. Regulatory Authorities</a:t>
            </a:r>
          </a:p>
          <a:p>
            <a:r>
              <a:t>5. Developers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7CF22-DBC9-C21B-2170-ECB7E48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</TotalTime>
  <Words>697</Words>
  <Application>Microsoft Office PowerPoint</Application>
  <PresentationFormat>On-screen Show (4:3)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TRANSPARENT DONATIONS</vt:lpstr>
      <vt:lpstr>Introduction</vt:lpstr>
      <vt:lpstr>Why Transparent Donations?</vt:lpstr>
      <vt:lpstr>Challenges in Traditional Donations</vt:lpstr>
      <vt:lpstr>Real-World Issues in Donations</vt:lpstr>
      <vt:lpstr>Blockchain Overview</vt:lpstr>
      <vt:lpstr>Key Features of Blockchain</vt:lpstr>
      <vt:lpstr>How Blockchain Improves Donations</vt:lpstr>
      <vt:lpstr>Use Case Overview</vt:lpstr>
      <vt:lpstr>How the System Works</vt:lpstr>
      <vt:lpstr>Smart Contract Workflow</vt:lpstr>
      <vt:lpstr>System Architecture</vt:lpstr>
      <vt:lpstr>Smart Contracts for Donations</vt:lpstr>
      <vt:lpstr>Security &amp; Transparency Measures</vt:lpstr>
      <vt:lpstr>Advantages of Blockchain Donations</vt:lpstr>
      <vt:lpstr>How Smart Contracts Ensure Transparency</vt:lpstr>
      <vt:lpstr>Challenges in Blockchain Donations</vt:lpstr>
      <vt:lpstr>Possible Solutions to Challenges</vt:lpstr>
      <vt:lpstr>SDGs Addressed</vt:lpstr>
      <vt:lpstr>Future Enhancements</vt:lpstr>
      <vt:lpstr>Conclusion</vt:lpstr>
      <vt:lpstr>References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Sai manidhar Kancharlapalli</dc:creator>
  <cp:keywords/>
  <dc:description>generated using python-pptx</dc:description>
  <cp:lastModifiedBy>GOWTHAMI KISHORE THOTA</cp:lastModifiedBy>
  <cp:revision>5</cp:revision>
  <dcterms:created xsi:type="dcterms:W3CDTF">2013-01-27T09:14:16Z</dcterms:created>
  <dcterms:modified xsi:type="dcterms:W3CDTF">2025-03-18T17:23:54Z</dcterms:modified>
  <cp:category/>
</cp:coreProperties>
</file>