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elerik.com/featured/what-is-a-web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348154"/>
            <a:ext cx="6815669" cy="1934307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RELISH - SIMULATION OF CULINARY HYBRID APP DEVELOPMENT 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58465"/>
          </a:xfrm>
        </p:spPr>
        <p:txBody>
          <a:bodyPr>
            <a:noAutofit/>
          </a:bodyPr>
          <a:lstStyle/>
          <a:p>
            <a:pPr algn="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G.DEEPTHA</a:t>
            </a:r>
          </a:p>
          <a:p>
            <a:pPr algn="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T.SOWMYAA</a:t>
            </a:r>
          </a:p>
          <a:p>
            <a:pPr algn="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M.S.SRINIDHI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7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TECHNOLOGIES : HTML, CSS, and Java Script</a:t>
            </a:r>
          </a:p>
          <a:p>
            <a:r>
              <a:rPr lang="en-US" dirty="0" smtClean="0"/>
              <a:t>Hybrid </a:t>
            </a:r>
            <a:r>
              <a:rPr lang="en-US" dirty="0"/>
              <a:t>apps are hosted inside a native application that utilizes a mobile platform’s </a:t>
            </a:r>
            <a:r>
              <a:rPr lang="en-US" dirty="0" err="1">
                <a:hlinkClick r:id="rId2"/>
              </a:rPr>
              <a:t>WebView</a:t>
            </a:r>
            <a:r>
              <a:rPr lang="en-US" dirty="0" smtClean="0"/>
              <a:t>.</a:t>
            </a:r>
          </a:p>
          <a:p>
            <a:r>
              <a:rPr lang="en-US" dirty="0"/>
              <a:t> S</a:t>
            </a:r>
            <a:r>
              <a:rPr lang="en-US" dirty="0" smtClean="0"/>
              <a:t>ingle source code is deployable in all platform.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6" y="1603513"/>
            <a:ext cx="10340169" cy="35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Our hybrid application simulation is Relish</a:t>
            </a:r>
          </a:p>
          <a:p>
            <a:r>
              <a:rPr lang="en-US" dirty="0" smtClean="0"/>
              <a:t>It includes recipe in all cadre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3" t="19231" r="40263" b="17468"/>
          <a:stretch/>
        </p:blipFill>
        <p:spPr bwMode="auto">
          <a:xfrm>
            <a:off x="7877909" y="1277815"/>
            <a:ext cx="2766646" cy="463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7" r="986" b="5760"/>
          <a:stretch/>
        </p:blipFill>
        <p:spPr bwMode="auto">
          <a:xfrm>
            <a:off x="1160584" y="515754"/>
            <a:ext cx="9226062" cy="593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21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Recipes on  every  category -  starting from  beverages to dessert</a:t>
            </a:r>
          </a:p>
          <a:p>
            <a:r>
              <a:rPr lang="en-US" dirty="0"/>
              <a:t> </a:t>
            </a:r>
            <a:r>
              <a:rPr lang="en-US" dirty="0" smtClean="0"/>
              <a:t> Quick recipes – delicious recipes with minimal ingredients</a:t>
            </a:r>
          </a:p>
          <a:p>
            <a:r>
              <a:rPr lang="en-US" dirty="0"/>
              <a:t> </a:t>
            </a:r>
            <a:r>
              <a:rPr lang="en-US" dirty="0" smtClean="0"/>
              <a:t> Seasonal recipes – recipes for a particular season</a:t>
            </a:r>
          </a:p>
          <a:p>
            <a:r>
              <a:rPr lang="en-US" dirty="0"/>
              <a:t> </a:t>
            </a:r>
            <a:r>
              <a:rPr lang="en-US" dirty="0" smtClean="0"/>
              <a:t>  Grandma recipes- authentic </a:t>
            </a:r>
            <a:r>
              <a:rPr lang="en-US" dirty="0" err="1" smtClean="0"/>
              <a:t>indian</a:t>
            </a:r>
            <a:r>
              <a:rPr lang="en-US" dirty="0" smtClean="0"/>
              <a:t> recipes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Provides personalized selection method</a:t>
            </a:r>
          </a:p>
          <a:p>
            <a:r>
              <a:rPr lang="en-US" dirty="0"/>
              <a:t> </a:t>
            </a:r>
            <a:r>
              <a:rPr lang="en-US" dirty="0" smtClean="0"/>
              <a:t>User has access to vegan, vegetarian, non – vegetarian and </a:t>
            </a:r>
            <a:r>
              <a:rPr lang="en-US" dirty="0" err="1" smtClean="0"/>
              <a:t>barberque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recipes in all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Cooking hacks are  best cooking  tips available for </a:t>
            </a:r>
            <a:r>
              <a:rPr lang="en-US" dirty="0"/>
              <a:t>both beginners  </a:t>
            </a:r>
            <a:r>
              <a:rPr lang="en-US" dirty="0" smtClean="0"/>
              <a:t>and enthusiast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</TotalTime>
  <Words>126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     RELISH - SIMULATION OF CULINARY HYBRID APP DEVELOPMENT </vt:lpstr>
      <vt:lpstr>HYBRID APPLICATIONS</vt:lpstr>
      <vt:lpstr>PowerPoint Presentation</vt:lpstr>
      <vt:lpstr>RELISH</vt:lpstr>
      <vt:lpstr>Special features</vt:lpstr>
      <vt:lpstr>Additional  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Srihari</dc:creator>
  <cp:lastModifiedBy>sundar</cp:lastModifiedBy>
  <cp:revision>13</cp:revision>
  <dcterms:created xsi:type="dcterms:W3CDTF">2018-08-02T17:28:22Z</dcterms:created>
  <dcterms:modified xsi:type="dcterms:W3CDTF">2018-08-02T19:44:17Z</dcterms:modified>
</cp:coreProperties>
</file>