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B306-AC84-44BB-845B-8A1A651ABA81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63AC8BA-E9F6-41AE-A2F4-ADFAE0F46F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B306-AC84-44BB-845B-8A1A651ABA81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C8BA-E9F6-41AE-A2F4-ADFAE0F46F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B306-AC84-44BB-845B-8A1A651ABA81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C8BA-E9F6-41AE-A2F4-ADFAE0F46F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B306-AC84-44BB-845B-8A1A651ABA81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63AC8BA-E9F6-41AE-A2F4-ADFAE0F46F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B306-AC84-44BB-845B-8A1A651ABA81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C8BA-E9F6-41AE-A2F4-ADFAE0F46F4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B306-AC84-44BB-845B-8A1A651ABA81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C8BA-E9F6-41AE-A2F4-ADFAE0F46F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B306-AC84-44BB-845B-8A1A651ABA81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63AC8BA-E9F6-41AE-A2F4-ADFAE0F46F4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B306-AC84-44BB-845B-8A1A651ABA81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C8BA-E9F6-41AE-A2F4-ADFAE0F46F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B306-AC84-44BB-845B-8A1A651ABA81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C8BA-E9F6-41AE-A2F4-ADFAE0F46F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B306-AC84-44BB-845B-8A1A651ABA81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C8BA-E9F6-41AE-A2F4-ADFAE0F46F4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EB306-AC84-44BB-845B-8A1A651ABA81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C8BA-E9F6-41AE-A2F4-ADFAE0F46F49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BCEB306-AC84-44BB-845B-8A1A651ABA81}" type="datetimeFigureOut">
              <a:rPr lang="en-GB" smtClean="0"/>
              <a:t>02/08/2018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63AC8BA-E9F6-41AE-A2F4-ADFAE0F46F49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88640"/>
            <a:ext cx="835292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Angular reactive forms</a:t>
            </a:r>
            <a:endParaRPr lang="en-GB" dirty="0" smtClean="0"/>
          </a:p>
          <a:p>
            <a:r>
              <a:rPr lang="en-GB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FormControl</a:t>
            </a:r>
            <a:r>
              <a:rPr lang="en-GB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It matches to a HTML form control such as an input or a selector.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it tracks the value and validity status of an angular form control.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This basic example shows a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FormControl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for the name property which should not be empty. </a:t>
            </a:r>
          </a:p>
          <a:p>
            <a:r>
              <a:rPr lang="en-GB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FormGroup</a:t>
            </a:r>
            <a:r>
              <a:rPr lang="en-GB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it tracks the value and validity state of a </a:t>
            </a:r>
            <a:r>
              <a:rPr lang="en-GB" sz="2400" dirty="0" err="1" smtClean="0"/>
              <a:t>FormBuilder</a:t>
            </a:r>
            <a:r>
              <a:rPr lang="en-GB" sz="2400" dirty="0" smtClean="0"/>
              <a:t> instance group.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It aggregates the values of each child </a:t>
            </a:r>
            <a:r>
              <a:rPr lang="en-GB" sz="2400" dirty="0" err="1" smtClean="0"/>
              <a:t>FormControl</a:t>
            </a:r>
            <a:r>
              <a:rPr lang="en-GB" sz="2400" dirty="0" smtClean="0"/>
              <a:t> into one object, with each form control name as the key.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It calculates its status by reducing the statuses of its children.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 smtClean="0"/>
              <a:t> For example, if one of the controls in a group is invalid, the entire group becomes invalid.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9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2954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FormBuilder</a:t>
            </a:r>
            <a:r>
              <a:rPr lang="en-GB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/>
              <a:t>: 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12776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is a helper class that creates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FormGroup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FormControl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FormArray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instances for us.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 It basically reduces the repetition and clutter by handling details of form control creation for you. 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0" t="31725" r="47794" b="21429"/>
          <a:stretch/>
        </p:blipFill>
        <p:spPr bwMode="auto">
          <a:xfrm>
            <a:off x="745794" y="169088"/>
            <a:ext cx="7282590" cy="611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40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7" t="30754" r="53663" b="63419"/>
          <a:stretch/>
        </p:blipFill>
        <p:spPr bwMode="auto">
          <a:xfrm>
            <a:off x="333828" y="21496"/>
            <a:ext cx="8467915" cy="92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67659" r="52813" b="18849"/>
          <a:stretch/>
        </p:blipFill>
        <p:spPr bwMode="auto">
          <a:xfrm>
            <a:off x="302973" y="1617389"/>
            <a:ext cx="8467916" cy="224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3" t="21875" r="41801" b="44602"/>
          <a:stretch/>
        </p:blipFill>
        <p:spPr bwMode="auto">
          <a:xfrm>
            <a:off x="0" y="3212976"/>
            <a:ext cx="896818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7" t="44103" r="53663" b="50397"/>
          <a:stretch/>
        </p:blipFill>
        <p:spPr bwMode="auto">
          <a:xfrm>
            <a:off x="333828" y="943430"/>
            <a:ext cx="8467916" cy="87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07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476672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BOYER MOORE ALGORITHM : </a:t>
            </a:r>
            <a:endParaRPr lang="en-GB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87484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Pattern searching is an important problem in computer science. When we do search for a string in notepad/word file or browser or database, pattern searching algorithms are used to show the search results. 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03"/>
          <a:stretch/>
        </p:blipFill>
        <p:spPr bwMode="auto">
          <a:xfrm>
            <a:off x="395536" y="3012634"/>
            <a:ext cx="8640960" cy="106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7" descr="pattern-searching"/>
          <p:cNvSpPr>
            <a:spLocks noChangeAspect="1" noChangeArrowheads="1"/>
          </p:cNvSpPr>
          <p:nvPr/>
        </p:nvSpPr>
        <p:spPr bwMode="auto">
          <a:xfrm>
            <a:off x="155575" y="-876300"/>
            <a:ext cx="3352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90" b="23380"/>
          <a:stretch/>
        </p:blipFill>
        <p:spPr bwMode="auto">
          <a:xfrm>
            <a:off x="395536" y="4349614"/>
            <a:ext cx="8640960" cy="56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0" descr="pattern-searching"/>
          <p:cNvSpPr>
            <a:spLocks noChangeAspect="1" noChangeArrowheads="1"/>
          </p:cNvSpPr>
          <p:nvPr/>
        </p:nvSpPr>
        <p:spPr bwMode="auto">
          <a:xfrm>
            <a:off x="307975" y="-723900"/>
            <a:ext cx="3352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" t="43371" r="8121"/>
          <a:stretch/>
        </p:blipFill>
        <p:spPr bwMode="auto">
          <a:xfrm>
            <a:off x="323318" y="5085184"/>
            <a:ext cx="8640960" cy="207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8" t="32766" r="39984" b="14483"/>
          <a:stretch/>
        </p:blipFill>
        <p:spPr bwMode="auto">
          <a:xfrm>
            <a:off x="406623" y="999892"/>
            <a:ext cx="4474362" cy="7053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6" t="28772" r="35522" b="13690"/>
          <a:stretch/>
        </p:blipFill>
        <p:spPr bwMode="auto">
          <a:xfrm>
            <a:off x="4769768" y="1104900"/>
            <a:ext cx="4814670" cy="634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54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25245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 SCOPES AND IMPROVEMENTS:</a:t>
            </a:r>
            <a:endParaRPr lang="en-GB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Upgraded versions of software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Customized search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Videos to Animated GIFs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Hunger Forum</a:t>
            </a:r>
          </a:p>
          <a:p>
            <a:endParaRPr lang="en-GB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2" descr="Image result for scope and improv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20521"/>
            <a:ext cx="3602486" cy="360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78856"/>
            <a:ext cx="2980517" cy="397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5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16035"/>
            <a:ext cx="84969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Upgraded versions of the app: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 includes launch of infinite new and unique , authentic dishes for the customers who pay and upgrade RELISH from time to time 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default app incorporates  all varieties of dishes but the number of recipes  will be increased for upgraded versions only.</a:t>
            </a:r>
            <a:endParaRPr lang="en-GB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3717032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Customized search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4240252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 feature to be extended into the app , allows the user to search for a dish based on their ingredients they have 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 cooking with what you have is the basis for this strategy.</a:t>
            </a:r>
            <a:endParaRPr lang="en-GB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0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Videos to Animated GIF’s:</a:t>
            </a:r>
            <a:endParaRPr lang="en-GB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This idea is to prevent the user from getting annoyed from watching lengthy videos and to make their cooking short and sweet using Animated GIF’s 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21296"/>
            <a:ext cx="3435133" cy="2240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518430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51" y="451843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7664" y="2636912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HUNGER FORUM !</a:t>
            </a:r>
            <a:endParaRPr lang="en-GB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356992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 smtClean="0">
                <a:latin typeface="Times New Roman" pitchFamily="18" charset="0"/>
                <a:cs typeface="Times New Roman" pitchFamily="18" charset="0"/>
              </a:rPr>
              <a:t>If you can't feed a hundred people, then feed just one</a:t>
            </a:r>
            <a:r>
              <a:rPr lang="en-GB" i="1" dirty="0" smtClean="0"/>
              <a:t>.</a:t>
            </a:r>
            <a:endParaRPr lang="en-GB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9" r="4202"/>
          <a:stretch/>
        </p:blipFill>
        <p:spPr bwMode="auto">
          <a:xfrm>
            <a:off x="116242" y="-184130"/>
            <a:ext cx="9027758" cy="760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56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48680"/>
            <a:ext cx="5544617" cy="5544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1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205</TotalTime>
  <Words>349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CODE AND ALGORITHM USED</dc:title>
  <dc:creator>sundar</dc:creator>
  <cp:lastModifiedBy>sundar</cp:lastModifiedBy>
  <cp:revision>13</cp:revision>
  <dcterms:created xsi:type="dcterms:W3CDTF">2018-08-02T16:42:53Z</dcterms:created>
  <dcterms:modified xsi:type="dcterms:W3CDTF">2018-08-02T20:08:22Z</dcterms:modified>
</cp:coreProperties>
</file>