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58" r:id="rId5"/>
    <p:sldId id="257" r:id="rId6"/>
    <p:sldId id="259" r:id="rId7"/>
    <p:sldId id="260" r:id="rId8"/>
    <p:sldId id="262" r:id="rId9"/>
    <p:sldId id="263" r:id="rId10"/>
    <p:sldId id="26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AD1F1-BE6F-1DE4-31FB-3B5146C063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F6172D-FAAB-01A6-A222-451435000D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D4BD2C-A9CC-FC9B-2A75-987372705618}"/>
              </a:ext>
            </a:extLst>
          </p:cNvPr>
          <p:cNvSpPr>
            <a:spLocks noGrp="1"/>
          </p:cNvSpPr>
          <p:nvPr>
            <p:ph type="dt" sz="half" idx="10"/>
          </p:nvPr>
        </p:nvSpPr>
        <p:spPr/>
        <p:txBody>
          <a:bodyPr/>
          <a:lstStyle/>
          <a:p>
            <a:fld id="{60E64A70-6FE2-4E91-A266-728C53192FD7}" type="datetimeFigureOut">
              <a:rPr lang="en-US" smtClean="0"/>
              <a:t>20-03-2024</a:t>
            </a:fld>
            <a:endParaRPr lang="en-US"/>
          </a:p>
        </p:txBody>
      </p:sp>
      <p:sp>
        <p:nvSpPr>
          <p:cNvPr id="5" name="Footer Placeholder 4">
            <a:extLst>
              <a:ext uri="{FF2B5EF4-FFF2-40B4-BE49-F238E27FC236}">
                <a16:creationId xmlns:a16="http://schemas.microsoft.com/office/drawing/2014/main" id="{69920D5F-599A-E0D6-EAA5-DCBA49AB85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FF01B1-338A-298A-2BE1-8EAC65603C4C}"/>
              </a:ext>
            </a:extLst>
          </p:cNvPr>
          <p:cNvSpPr>
            <a:spLocks noGrp="1"/>
          </p:cNvSpPr>
          <p:nvPr>
            <p:ph type="sldNum" sz="quarter" idx="12"/>
          </p:nvPr>
        </p:nvSpPr>
        <p:spPr/>
        <p:txBody>
          <a:bodyPr/>
          <a:lstStyle/>
          <a:p>
            <a:fld id="{FDDB2759-B0A6-49A3-9C53-9F17CACA9E67}" type="slidenum">
              <a:rPr lang="en-US" smtClean="0"/>
              <a:t>‹#›</a:t>
            </a:fld>
            <a:endParaRPr lang="en-US"/>
          </a:p>
        </p:txBody>
      </p:sp>
    </p:spTree>
    <p:extLst>
      <p:ext uri="{BB962C8B-B14F-4D97-AF65-F5344CB8AC3E}">
        <p14:creationId xmlns:p14="http://schemas.microsoft.com/office/powerpoint/2010/main" val="1072729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274A2-4397-5C9D-60F5-6DF034CD2C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618B3D-3A79-3DF0-AFA6-41F8C9646C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2940FC-84E6-45C7-D71F-9B03AD39328D}"/>
              </a:ext>
            </a:extLst>
          </p:cNvPr>
          <p:cNvSpPr>
            <a:spLocks noGrp="1"/>
          </p:cNvSpPr>
          <p:nvPr>
            <p:ph type="dt" sz="half" idx="10"/>
          </p:nvPr>
        </p:nvSpPr>
        <p:spPr/>
        <p:txBody>
          <a:bodyPr/>
          <a:lstStyle/>
          <a:p>
            <a:fld id="{60E64A70-6FE2-4E91-A266-728C53192FD7}" type="datetimeFigureOut">
              <a:rPr lang="en-US" smtClean="0"/>
              <a:t>20-03-2024</a:t>
            </a:fld>
            <a:endParaRPr lang="en-US"/>
          </a:p>
        </p:txBody>
      </p:sp>
      <p:sp>
        <p:nvSpPr>
          <p:cNvPr id="5" name="Footer Placeholder 4">
            <a:extLst>
              <a:ext uri="{FF2B5EF4-FFF2-40B4-BE49-F238E27FC236}">
                <a16:creationId xmlns:a16="http://schemas.microsoft.com/office/drawing/2014/main" id="{87CA6B24-1A75-01B3-B05E-50C033D5E3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1A40E-BCCC-8BB0-555F-8D50EE6A3622}"/>
              </a:ext>
            </a:extLst>
          </p:cNvPr>
          <p:cNvSpPr>
            <a:spLocks noGrp="1"/>
          </p:cNvSpPr>
          <p:nvPr>
            <p:ph type="sldNum" sz="quarter" idx="12"/>
          </p:nvPr>
        </p:nvSpPr>
        <p:spPr/>
        <p:txBody>
          <a:bodyPr/>
          <a:lstStyle/>
          <a:p>
            <a:fld id="{FDDB2759-B0A6-49A3-9C53-9F17CACA9E67}" type="slidenum">
              <a:rPr lang="en-US" smtClean="0"/>
              <a:t>‹#›</a:t>
            </a:fld>
            <a:endParaRPr lang="en-US"/>
          </a:p>
        </p:txBody>
      </p:sp>
    </p:spTree>
    <p:extLst>
      <p:ext uri="{BB962C8B-B14F-4D97-AF65-F5344CB8AC3E}">
        <p14:creationId xmlns:p14="http://schemas.microsoft.com/office/powerpoint/2010/main" val="1454038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14A50D-D095-8E34-ADB1-F9573265C4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0DFACE-26A6-0AD0-2E4F-FC99597AC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635AE4-CE6C-CA61-9C51-C8059B3184BA}"/>
              </a:ext>
            </a:extLst>
          </p:cNvPr>
          <p:cNvSpPr>
            <a:spLocks noGrp="1"/>
          </p:cNvSpPr>
          <p:nvPr>
            <p:ph type="dt" sz="half" idx="10"/>
          </p:nvPr>
        </p:nvSpPr>
        <p:spPr/>
        <p:txBody>
          <a:bodyPr/>
          <a:lstStyle/>
          <a:p>
            <a:fld id="{60E64A70-6FE2-4E91-A266-728C53192FD7}" type="datetimeFigureOut">
              <a:rPr lang="en-US" smtClean="0"/>
              <a:t>20-03-2024</a:t>
            </a:fld>
            <a:endParaRPr lang="en-US"/>
          </a:p>
        </p:txBody>
      </p:sp>
      <p:sp>
        <p:nvSpPr>
          <p:cNvPr id="5" name="Footer Placeholder 4">
            <a:extLst>
              <a:ext uri="{FF2B5EF4-FFF2-40B4-BE49-F238E27FC236}">
                <a16:creationId xmlns:a16="http://schemas.microsoft.com/office/drawing/2014/main" id="{EF672083-039D-DE34-89EA-E78E7FC350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F2EE3A-1938-A3F7-46F6-4BFCEE36AD46}"/>
              </a:ext>
            </a:extLst>
          </p:cNvPr>
          <p:cNvSpPr>
            <a:spLocks noGrp="1"/>
          </p:cNvSpPr>
          <p:nvPr>
            <p:ph type="sldNum" sz="quarter" idx="12"/>
          </p:nvPr>
        </p:nvSpPr>
        <p:spPr/>
        <p:txBody>
          <a:bodyPr/>
          <a:lstStyle/>
          <a:p>
            <a:fld id="{FDDB2759-B0A6-49A3-9C53-9F17CACA9E67}" type="slidenum">
              <a:rPr lang="en-US" smtClean="0"/>
              <a:t>‹#›</a:t>
            </a:fld>
            <a:endParaRPr lang="en-US"/>
          </a:p>
        </p:txBody>
      </p:sp>
    </p:spTree>
    <p:extLst>
      <p:ext uri="{BB962C8B-B14F-4D97-AF65-F5344CB8AC3E}">
        <p14:creationId xmlns:p14="http://schemas.microsoft.com/office/powerpoint/2010/main" val="348094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57D6B-0379-C201-E661-CE7D7F1212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694C6C-8496-F8C3-AA19-48A3131F28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1D2D3-DEE4-964A-752B-E1ACE0C0E09A}"/>
              </a:ext>
            </a:extLst>
          </p:cNvPr>
          <p:cNvSpPr>
            <a:spLocks noGrp="1"/>
          </p:cNvSpPr>
          <p:nvPr>
            <p:ph type="dt" sz="half" idx="10"/>
          </p:nvPr>
        </p:nvSpPr>
        <p:spPr/>
        <p:txBody>
          <a:bodyPr/>
          <a:lstStyle/>
          <a:p>
            <a:fld id="{60E64A70-6FE2-4E91-A266-728C53192FD7}" type="datetimeFigureOut">
              <a:rPr lang="en-US" smtClean="0"/>
              <a:t>20-03-2024</a:t>
            </a:fld>
            <a:endParaRPr lang="en-US"/>
          </a:p>
        </p:txBody>
      </p:sp>
      <p:sp>
        <p:nvSpPr>
          <p:cNvPr id="5" name="Footer Placeholder 4">
            <a:extLst>
              <a:ext uri="{FF2B5EF4-FFF2-40B4-BE49-F238E27FC236}">
                <a16:creationId xmlns:a16="http://schemas.microsoft.com/office/drawing/2014/main" id="{B98ED1C3-0964-DAAB-B52B-96AE42512B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8631EB-2415-BE56-6C5F-5F62854EE926}"/>
              </a:ext>
            </a:extLst>
          </p:cNvPr>
          <p:cNvSpPr>
            <a:spLocks noGrp="1"/>
          </p:cNvSpPr>
          <p:nvPr>
            <p:ph type="sldNum" sz="quarter" idx="12"/>
          </p:nvPr>
        </p:nvSpPr>
        <p:spPr/>
        <p:txBody>
          <a:bodyPr/>
          <a:lstStyle/>
          <a:p>
            <a:fld id="{FDDB2759-B0A6-49A3-9C53-9F17CACA9E67}" type="slidenum">
              <a:rPr lang="en-US" smtClean="0"/>
              <a:t>‹#›</a:t>
            </a:fld>
            <a:endParaRPr lang="en-US"/>
          </a:p>
        </p:txBody>
      </p:sp>
    </p:spTree>
    <p:extLst>
      <p:ext uri="{BB962C8B-B14F-4D97-AF65-F5344CB8AC3E}">
        <p14:creationId xmlns:p14="http://schemas.microsoft.com/office/powerpoint/2010/main" val="2768142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309E0-E105-ED59-6766-1FEC2ED232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B8D798-0987-87F3-FC0E-FEC19539D8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305633-65A2-EBCC-810A-D51D3E4AA512}"/>
              </a:ext>
            </a:extLst>
          </p:cNvPr>
          <p:cNvSpPr>
            <a:spLocks noGrp="1"/>
          </p:cNvSpPr>
          <p:nvPr>
            <p:ph type="dt" sz="half" idx="10"/>
          </p:nvPr>
        </p:nvSpPr>
        <p:spPr/>
        <p:txBody>
          <a:bodyPr/>
          <a:lstStyle/>
          <a:p>
            <a:fld id="{60E64A70-6FE2-4E91-A266-728C53192FD7}" type="datetimeFigureOut">
              <a:rPr lang="en-US" smtClean="0"/>
              <a:t>20-03-2024</a:t>
            </a:fld>
            <a:endParaRPr lang="en-US"/>
          </a:p>
        </p:txBody>
      </p:sp>
      <p:sp>
        <p:nvSpPr>
          <p:cNvPr id="5" name="Footer Placeholder 4">
            <a:extLst>
              <a:ext uri="{FF2B5EF4-FFF2-40B4-BE49-F238E27FC236}">
                <a16:creationId xmlns:a16="http://schemas.microsoft.com/office/drawing/2014/main" id="{035F09FF-F7BB-CB67-F7C4-F02911452C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899CA-DBCF-3881-6C54-424E3D48C9BB}"/>
              </a:ext>
            </a:extLst>
          </p:cNvPr>
          <p:cNvSpPr>
            <a:spLocks noGrp="1"/>
          </p:cNvSpPr>
          <p:nvPr>
            <p:ph type="sldNum" sz="quarter" idx="12"/>
          </p:nvPr>
        </p:nvSpPr>
        <p:spPr/>
        <p:txBody>
          <a:bodyPr/>
          <a:lstStyle/>
          <a:p>
            <a:fld id="{FDDB2759-B0A6-49A3-9C53-9F17CACA9E67}" type="slidenum">
              <a:rPr lang="en-US" smtClean="0"/>
              <a:t>‹#›</a:t>
            </a:fld>
            <a:endParaRPr lang="en-US"/>
          </a:p>
        </p:txBody>
      </p:sp>
    </p:spTree>
    <p:extLst>
      <p:ext uri="{BB962C8B-B14F-4D97-AF65-F5344CB8AC3E}">
        <p14:creationId xmlns:p14="http://schemas.microsoft.com/office/powerpoint/2010/main" val="1616135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4FE87-7EF2-8CBF-143F-E756C77C7E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2DCEBC-F16C-4A8A-3011-36F1B556BF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A515AC-E5C9-B5B8-43C7-5697C3DE04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2BA9FE-2610-AD6A-A1F2-2F7B41F86C71}"/>
              </a:ext>
            </a:extLst>
          </p:cNvPr>
          <p:cNvSpPr>
            <a:spLocks noGrp="1"/>
          </p:cNvSpPr>
          <p:nvPr>
            <p:ph type="dt" sz="half" idx="10"/>
          </p:nvPr>
        </p:nvSpPr>
        <p:spPr/>
        <p:txBody>
          <a:bodyPr/>
          <a:lstStyle/>
          <a:p>
            <a:fld id="{60E64A70-6FE2-4E91-A266-728C53192FD7}" type="datetimeFigureOut">
              <a:rPr lang="en-US" smtClean="0"/>
              <a:t>20-03-2024</a:t>
            </a:fld>
            <a:endParaRPr lang="en-US"/>
          </a:p>
        </p:txBody>
      </p:sp>
      <p:sp>
        <p:nvSpPr>
          <p:cNvPr id="6" name="Footer Placeholder 5">
            <a:extLst>
              <a:ext uri="{FF2B5EF4-FFF2-40B4-BE49-F238E27FC236}">
                <a16:creationId xmlns:a16="http://schemas.microsoft.com/office/drawing/2014/main" id="{6D9F05BD-9A2D-2F36-C2FF-3F298A7522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A99A7B-7CA8-CE19-8C0E-8598337BF08C}"/>
              </a:ext>
            </a:extLst>
          </p:cNvPr>
          <p:cNvSpPr>
            <a:spLocks noGrp="1"/>
          </p:cNvSpPr>
          <p:nvPr>
            <p:ph type="sldNum" sz="quarter" idx="12"/>
          </p:nvPr>
        </p:nvSpPr>
        <p:spPr/>
        <p:txBody>
          <a:bodyPr/>
          <a:lstStyle/>
          <a:p>
            <a:fld id="{FDDB2759-B0A6-49A3-9C53-9F17CACA9E67}" type="slidenum">
              <a:rPr lang="en-US" smtClean="0"/>
              <a:t>‹#›</a:t>
            </a:fld>
            <a:endParaRPr lang="en-US"/>
          </a:p>
        </p:txBody>
      </p:sp>
    </p:spTree>
    <p:extLst>
      <p:ext uri="{BB962C8B-B14F-4D97-AF65-F5344CB8AC3E}">
        <p14:creationId xmlns:p14="http://schemas.microsoft.com/office/powerpoint/2010/main" val="4197987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CE23D-C352-3525-AEBD-DA0B11937C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919439-9728-76A7-C3E0-AB39537C5F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EEBF4E-9FF8-8194-1846-AECC2AF390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B01DD5-482B-5CB3-8497-EBEAC9F2FE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2DACCA-2E92-F184-D615-C02C3FC669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592230-8D97-A8C9-46EB-DC6A80C513D9}"/>
              </a:ext>
            </a:extLst>
          </p:cNvPr>
          <p:cNvSpPr>
            <a:spLocks noGrp="1"/>
          </p:cNvSpPr>
          <p:nvPr>
            <p:ph type="dt" sz="half" idx="10"/>
          </p:nvPr>
        </p:nvSpPr>
        <p:spPr/>
        <p:txBody>
          <a:bodyPr/>
          <a:lstStyle/>
          <a:p>
            <a:fld id="{60E64A70-6FE2-4E91-A266-728C53192FD7}" type="datetimeFigureOut">
              <a:rPr lang="en-US" smtClean="0"/>
              <a:t>20-03-2024</a:t>
            </a:fld>
            <a:endParaRPr lang="en-US"/>
          </a:p>
        </p:txBody>
      </p:sp>
      <p:sp>
        <p:nvSpPr>
          <p:cNvPr id="8" name="Footer Placeholder 7">
            <a:extLst>
              <a:ext uri="{FF2B5EF4-FFF2-40B4-BE49-F238E27FC236}">
                <a16:creationId xmlns:a16="http://schemas.microsoft.com/office/drawing/2014/main" id="{88A56BF8-03F7-C4BD-2298-D883F44A79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D258FC-F0F6-6C00-5E18-40615E328570}"/>
              </a:ext>
            </a:extLst>
          </p:cNvPr>
          <p:cNvSpPr>
            <a:spLocks noGrp="1"/>
          </p:cNvSpPr>
          <p:nvPr>
            <p:ph type="sldNum" sz="quarter" idx="12"/>
          </p:nvPr>
        </p:nvSpPr>
        <p:spPr/>
        <p:txBody>
          <a:bodyPr/>
          <a:lstStyle/>
          <a:p>
            <a:fld id="{FDDB2759-B0A6-49A3-9C53-9F17CACA9E67}" type="slidenum">
              <a:rPr lang="en-US" smtClean="0"/>
              <a:t>‹#›</a:t>
            </a:fld>
            <a:endParaRPr lang="en-US"/>
          </a:p>
        </p:txBody>
      </p:sp>
    </p:spTree>
    <p:extLst>
      <p:ext uri="{BB962C8B-B14F-4D97-AF65-F5344CB8AC3E}">
        <p14:creationId xmlns:p14="http://schemas.microsoft.com/office/powerpoint/2010/main" val="3950643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3261-F524-F59F-255C-72634C69D0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A547FC-4CC9-49F0-FF1B-C9CA8594167A}"/>
              </a:ext>
            </a:extLst>
          </p:cNvPr>
          <p:cNvSpPr>
            <a:spLocks noGrp="1"/>
          </p:cNvSpPr>
          <p:nvPr>
            <p:ph type="dt" sz="half" idx="10"/>
          </p:nvPr>
        </p:nvSpPr>
        <p:spPr/>
        <p:txBody>
          <a:bodyPr/>
          <a:lstStyle/>
          <a:p>
            <a:fld id="{60E64A70-6FE2-4E91-A266-728C53192FD7}" type="datetimeFigureOut">
              <a:rPr lang="en-US" smtClean="0"/>
              <a:t>20-03-2024</a:t>
            </a:fld>
            <a:endParaRPr lang="en-US"/>
          </a:p>
        </p:txBody>
      </p:sp>
      <p:sp>
        <p:nvSpPr>
          <p:cNvPr id="4" name="Footer Placeholder 3">
            <a:extLst>
              <a:ext uri="{FF2B5EF4-FFF2-40B4-BE49-F238E27FC236}">
                <a16:creationId xmlns:a16="http://schemas.microsoft.com/office/drawing/2014/main" id="{B46F4F7C-7560-B281-0C45-512A50A012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D6F5E0-6F3C-5233-4165-C841CB82ACED}"/>
              </a:ext>
            </a:extLst>
          </p:cNvPr>
          <p:cNvSpPr>
            <a:spLocks noGrp="1"/>
          </p:cNvSpPr>
          <p:nvPr>
            <p:ph type="sldNum" sz="quarter" idx="12"/>
          </p:nvPr>
        </p:nvSpPr>
        <p:spPr/>
        <p:txBody>
          <a:bodyPr/>
          <a:lstStyle/>
          <a:p>
            <a:fld id="{FDDB2759-B0A6-49A3-9C53-9F17CACA9E67}" type="slidenum">
              <a:rPr lang="en-US" smtClean="0"/>
              <a:t>‹#›</a:t>
            </a:fld>
            <a:endParaRPr lang="en-US"/>
          </a:p>
        </p:txBody>
      </p:sp>
    </p:spTree>
    <p:extLst>
      <p:ext uri="{BB962C8B-B14F-4D97-AF65-F5344CB8AC3E}">
        <p14:creationId xmlns:p14="http://schemas.microsoft.com/office/powerpoint/2010/main" val="4214331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050D21-EF52-263F-A865-B9DFAEC898D2}"/>
              </a:ext>
            </a:extLst>
          </p:cNvPr>
          <p:cNvSpPr>
            <a:spLocks noGrp="1"/>
          </p:cNvSpPr>
          <p:nvPr>
            <p:ph type="dt" sz="half" idx="10"/>
          </p:nvPr>
        </p:nvSpPr>
        <p:spPr/>
        <p:txBody>
          <a:bodyPr/>
          <a:lstStyle/>
          <a:p>
            <a:fld id="{60E64A70-6FE2-4E91-A266-728C53192FD7}" type="datetimeFigureOut">
              <a:rPr lang="en-US" smtClean="0"/>
              <a:t>20-03-2024</a:t>
            </a:fld>
            <a:endParaRPr lang="en-US"/>
          </a:p>
        </p:txBody>
      </p:sp>
      <p:sp>
        <p:nvSpPr>
          <p:cNvPr id="3" name="Footer Placeholder 2">
            <a:extLst>
              <a:ext uri="{FF2B5EF4-FFF2-40B4-BE49-F238E27FC236}">
                <a16:creationId xmlns:a16="http://schemas.microsoft.com/office/drawing/2014/main" id="{3E4D609A-4F58-7ECA-5229-A9C9A3D1FB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A00949-F3CD-F445-58DB-DE8361933209}"/>
              </a:ext>
            </a:extLst>
          </p:cNvPr>
          <p:cNvSpPr>
            <a:spLocks noGrp="1"/>
          </p:cNvSpPr>
          <p:nvPr>
            <p:ph type="sldNum" sz="quarter" idx="12"/>
          </p:nvPr>
        </p:nvSpPr>
        <p:spPr/>
        <p:txBody>
          <a:bodyPr/>
          <a:lstStyle/>
          <a:p>
            <a:fld id="{FDDB2759-B0A6-49A3-9C53-9F17CACA9E67}" type="slidenum">
              <a:rPr lang="en-US" smtClean="0"/>
              <a:t>‹#›</a:t>
            </a:fld>
            <a:endParaRPr lang="en-US"/>
          </a:p>
        </p:txBody>
      </p:sp>
    </p:spTree>
    <p:extLst>
      <p:ext uri="{BB962C8B-B14F-4D97-AF65-F5344CB8AC3E}">
        <p14:creationId xmlns:p14="http://schemas.microsoft.com/office/powerpoint/2010/main" val="1291261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120DC-089F-76E5-0F20-21230C21FE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4A3AD5-52A9-B1F6-9893-297617E163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479D68-4322-686D-BA55-A8807096EF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59F4CE-6A34-1DC4-768C-2A32FE09AECC}"/>
              </a:ext>
            </a:extLst>
          </p:cNvPr>
          <p:cNvSpPr>
            <a:spLocks noGrp="1"/>
          </p:cNvSpPr>
          <p:nvPr>
            <p:ph type="dt" sz="half" idx="10"/>
          </p:nvPr>
        </p:nvSpPr>
        <p:spPr/>
        <p:txBody>
          <a:bodyPr/>
          <a:lstStyle/>
          <a:p>
            <a:fld id="{60E64A70-6FE2-4E91-A266-728C53192FD7}" type="datetimeFigureOut">
              <a:rPr lang="en-US" smtClean="0"/>
              <a:t>20-03-2024</a:t>
            </a:fld>
            <a:endParaRPr lang="en-US"/>
          </a:p>
        </p:txBody>
      </p:sp>
      <p:sp>
        <p:nvSpPr>
          <p:cNvPr id="6" name="Footer Placeholder 5">
            <a:extLst>
              <a:ext uri="{FF2B5EF4-FFF2-40B4-BE49-F238E27FC236}">
                <a16:creationId xmlns:a16="http://schemas.microsoft.com/office/drawing/2014/main" id="{618AA93E-CED0-8F45-6DE7-F1664CB4DA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E10020-9C56-2A86-6F20-0DD973E5BA5F}"/>
              </a:ext>
            </a:extLst>
          </p:cNvPr>
          <p:cNvSpPr>
            <a:spLocks noGrp="1"/>
          </p:cNvSpPr>
          <p:nvPr>
            <p:ph type="sldNum" sz="quarter" idx="12"/>
          </p:nvPr>
        </p:nvSpPr>
        <p:spPr/>
        <p:txBody>
          <a:bodyPr/>
          <a:lstStyle/>
          <a:p>
            <a:fld id="{FDDB2759-B0A6-49A3-9C53-9F17CACA9E67}" type="slidenum">
              <a:rPr lang="en-US" smtClean="0"/>
              <a:t>‹#›</a:t>
            </a:fld>
            <a:endParaRPr lang="en-US"/>
          </a:p>
        </p:txBody>
      </p:sp>
    </p:spTree>
    <p:extLst>
      <p:ext uri="{BB962C8B-B14F-4D97-AF65-F5344CB8AC3E}">
        <p14:creationId xmlns:p14="http://schemas.microsoft.com/office/powerpoint/2010/main" val="27970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56FA2-0145-DD71-616C-C90501F1B9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80323B-125D-29DD-5924-006F94CF53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3E4A12-3FB2-8AE2-B3FB-A703CA2076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8D6C8E-897F-4070-6CED-7CAA3E1F0CA1}"/>
              </a:ext>
            </a:extLst>
          </p:cNvPr>
          <p:cNvSpPr>
            <a:spLocks noGrp="1"/>
          </p:cNvSpPr>
          <p:nvPr>
            <p:ph type="dt" sz="half" idx="10"/>
          </p:nvPr>
        </p:nvSpPr>
        <p:spPr/>
        <p:txBody>
          <a:bodyPr/>
          <a:lstStyle/>
          <a:p>
            <a:fld id="{60E64A70-6FE2-4E91-A266-728C53192FD7}" type="datetimeFigureOut">
              <a:rPr lang="en-US" smtClean="0"/>
              <a:t>20-03-2024</a:t>
            </a:fld>
            <a:endParaRPr lang="en-US"/>
          </a:p>
        </p:txBody>
      </p:sp>
      <p:sp>
        <p:nvSpPr>
          <p:cNvPr id="6" name="Footer Placeholder 5">
            <a:extLst>
              <a:ext uri="{FF2B5EF4-FFF2-40B4-BE49-F238E27FC236}">
                <a16:creationId xmlns:a16="http://schemas.microsoft.com/office/drawing/2014/main" id="{88F2F248-9E3F-CB51-251A-85F8227C24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FF4E3F-4EFC-5D21-87A1-FC1DBA797812}"/>
              </a:ext>
            </a:extLst>
          </p:cNvPr>
          <p:cNvSpPr>
            <a:spLocks noGrp="1"/>
          </p:cNvSpPr>
          <p:nvPr>
            <p:ph type="sldNum" sz="quarter" idx="12"/>
          </p:nvPr>
        </p:nvSpPr>
        <p:spPr/>
        <p:txBody>
          <a:bodyPr/>
          <a:lstStyle/>
          <a:p>
            <a:fld id="{FDDB2759-B0A6-49A3-9C53-9F17CACA9E67}" type="slidenum">
              <a:rPr lang="en-US" smtClean="0"/>
              <a:t>‹#›</a:t>
            </a:fld>
            <a:endParaRPr lang="en-US"/>
          </a:p>
        </p:txBody>
      </p:sp>
    </p:spTree>
    <p:extLst>
      <p:ext uri="{BB962C8B-B14F-4D97-AF65-F5344CB8AC3E}">
        <p14:creationId xmlns:p14="http://schemas.microsoft.com/office/powerpoint/2010/main" val="3302883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6A740B-0490-2F74-2B15-C7EADA20F4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206F75-62F2-9635-AE7C-6F484A856A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9A675F-2516-19B7-D994-F8A910E5F3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E64A70-6FE2-4E91-A266-728C53192FD7}" type="datetimeFigureOut">
              <a:rPr lang="en-US" smtClean="0"/>
              <a:t>20-03-2024</a:t>
            </a:fld>
            <a:endParaRPr lang="en-US"/>
          </a:p>
        </p:txBody>
      </p:sp>
      <p:sp>
        <p:nvSpPr>
          <p:cNvPr id="5" name="Footer Placeholder 4">
            <a:extLst>
              <a:ext uri="{FF2B5EF4-FFF2-40B4-BE49-F238E27FC236}">
                <a16:creationId xmlns:a16="http://schemas.microsoft.com/office/drawing/2014/main" id="{469261FF-45BA-DEA3-DEB2-39EC932F06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48998D-736D-2A05-3B82-8BEAD4CA85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DB2759-B0A6-49A3-9C53-9F17CACA9E67}" type="slidenum">
              <a:rPr lang="en-US" smtClean="0"/>
              <a:t>‹#›</a:t>
            </a:fld>
            <a:endParaRPr lang="en-US"/>
          </a:p>
        </p:txBody>
      </p:sp>
    </p:spTree>
    <p:extLst>
      <p:ext uri="{BB962C8B-B14F-4D97-AF65-F5344CB8AC3E}">
        <p14:creationId xmlns:p14="http://schemas.microsoft.com/office/powerpoint/2010/main" val="3272204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3FF83-C5E6-CD8B-D636-6A8B43E51CF0}"/>
              </a:ext>
            </a:extLst>
          </p:cNvPr>
          <p:cNvSpPr>
            <a:spLocks noGrp="1"/>
          </p:cNvSpPr>
          <p:nvPr>
            <p:ph type="ctrTitle"/>
          </p:nvPr>
        </p:nvSpPr>
        <p:spPr/>
        <p:txBody>
          <a:bodyPr/>
          <a:lstStyle/>
          <a:p>
            <a:r>
              <a:rPr lang="en-IN" dirty="0"/>
              <a:t>CRUD Operations using MongoDB</a:t>
            </a:r>
            <a:endParaRPr lang="en-US" dirty="0"/>
          </a:p>
        </p:txBody>
      </p:sp>
      <p:sp>
        <p:nvSpPr>
          <p:cNvPr id="3" name="Subtitle 2">
            <a:extLst>
              <a:ext uri="{FF2B5EF4-FFF2-40B4-BE49-F238E27FC236}">
                <a16:creationId xmlns:a16="http://schemas.microsoft.com/office/drawing/2014/main" id="{6543922F-A59E-8EF9-650E-0CF5713701D6}"/>
              </a:ext>
            </a:extLst>
          </p:cNvPr>
          <p:cNvSpPr>
            <a:spLocks noGrp="1"/>
          </p:cNvSpPr>
          <p:nvPr>
            <p:ph type="subTitle" idx="1"/>
          </p:nvPr>
        </p:nvSpPr>
        <p:spPr/>
        <p:txBody>
          <a:bodyPr/>
          <a:lstStyle/>
          <a:p>
            <a:endParaRPr lang="en-IN" dirty="0"/>
          </a:p>
          <a:p>
            <a:r>
              <a:rPr lang="en-US" dirty="0"/>
              <a:t>Sowmya</a:t>
            </a:r>
          </a:p>
        </p:txBody>
      </p:sp>
    </p:spTree>
    <p:extLst>
      <p:ext uri="{BB962C8B-B14F-4D97-AF65-F5344CB8AC3E}">
        <p14:creationId xmlns:p14="http://schemas.microsoft.com/office/powerpoint/2010/main" val="3090857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15BF1-77E9-E47C-502C-217395A1F18C}"/>
              </a:ext>
            </a:extLst>
          </p:cNvPr>
          <p:cNvSpPr>
            <a:spLocks noGrp="1"/>
          </p:cNvSpPr>
          <p:nvPr>
            <p:ph type="title"/>
          </p:nvPr>
        </p:nvSpPr>
        <p:spPr>
          <a:xfrm>
            <a:off x="710214" y="479394"/>
            <a:ext cx="10528176" cy="1527383"/>
          </a:xfrm>
        </p:spPr>
        <p:txBody>
          <a:bodyPr>
            <a:normAutofit fontScale="90000"/>
          </a:bodyPr>
          <a:lstStyle/>
          <a:p>
            <a:r>
              <a:rPr lang="en-IN" sz="2000" b="1" dirty="0"/>
              <a:t>Tried to change the Location of the package so that Package Changed history event gets generated so record/document will get inserted to both SQL Server also MongoDB</a:t>
            </a:r>
            <a:br>
              <a:rPr lang="en-IN" sz="2000" b="1" dirty="0"/>
            </a:br>
            <a:br>
              <a:rPr lang="en-IN" sz="2000" b="1" dirty="0"/>
            </a:br>
            <a:r>
              <a:rPr lang="en-IN" sz="2000" b="1" dirty="0"/>
              <a:t>In summary, MongoDB and SQL Server can coexist within an application, and leveraging the strengths of each database system can help optimize performance, scalability, and data management capabilities based on the specific requirements of your application</a:t>
            </a:r>
            <a:endParaRPr lang="en-US" sz="2000" b="1" dirty="0"/>
          </a:p>
        </p:txBody>
      </p:sp>
      <p:pic>
        <p:nvPicPr>
          <p:cNvPr id="9" name="Content Placeholder 8">
            <a:extLst>
              <a:ext uri="{FF2B5EF4-FFF2-40B4-BE49-F238E27FC236}">
                <a16:creationId xmlns:a16="http://schemas.microsoft.com/office/drawing/2014/main" id="{AC3F424A-47ED-0669-9BDB-DEA2BF1D7454}"/>
              </a:ext>
            </a:extLst>
          </p:cNvPr>
          <p:cNvPicPr>
            <a:picLocks noGrp="1" noChangeAspect="1"/>
          </p:cNvPicPr>
          <p:nvPr>
            <p:ph idx="1"/>
          </p:nvPr>
        </p:nvPicPr>
        <p:blipFill>
          <a:blip r:embed="rId3"/>
          <a:stretch>
            <a:fillRect/>
          </a:stretch>
        </p:blipFill>
        <p:spPr>
          <a:xfrm>
            <a:off x="1369835" y="2269332"/>
            <a:ext cx="8753214" cy="4351338"/>
          </a:xfrm>
        </p:spPr>
      </p:pic>
    </p:spTree>
    <p:extLst>
      <p:ext uri="{BB962C8B-B14F-4D97-AF65-F5344CB8AC3E}">
        <p14:creationId xmlns:p14="http://schemas.microsoft.com/office/powerpoint/2010/main" val="413912113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8147E-6D12-E76C-5779-0BA2BC5AF13C}"/>
              </a:ext>
            </a:extLst>
          </p:cNvPr>
          <p:cNvSpPr>
            <a:spLocks noGrp="1"/>
          </p:cNvSpPr>
          <p:nvPr>
            <p:ph type="title"/>
          </p:nvPr>
        </p:nvSpPr>
        <p:spPr>
          <a:xfrm>
            <a:off x="838200" y="3170469"/>
            <a:ext cx="10515600" cy="1325563"/>
          </a:xfrm>
        </p:spPr>
        <p:txBody>
          <a:bodyPr/>
          <a:lstStyle/>
          <a:p>
            <a:r>
              <a:rPr lang="en-IN" dirty="0"/>
              <a:t>Thank You</a:t>
            </a:r>
            <a:endParaRPr lang="en-US" dirty="0"/>
          </a:p>
        </p:txBody>
      </p:sp>
    </p:spTree>
    <p:extLst>
      <p:ext uri="{BB962C8B-B14F-4D97-AF65-F5344CB8AC3E}">
        <p14:creationId xmlns:p14="http://schemas.microsoft.com/office/powerpoint/2010/main" val="3000343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AE2F-930F-836E-CFC4-D349373E9028}"/>
              </a:ext>
            </a:extLst>
          </p:cNvPr>
          <p:cNvSpPr>
            <a:spLocks noGrp="1"/>
          </p:cNvSpPr>
          <p:nvPr>
            <p:ph type="title"/>
          </p:nvPr>
        </p:nvSpPr>
        <p:spPr/>
        <p:txBody>
          <a:bodyPr/>
          <a:lstStyle/>
          <a:p>
            <a:r>
              <a:rPr lang="en-IN" dirty="0"/>
              <a:t>What is mongo DB?</a:t>
            </a:r>
            <a:endParaRPr lang="en-US" dirty="0"/>
          </a:p>
        </p:txBody>
      </p:sp>
      <p:sp>
        <p:nvSpPr>
          <p:cNvPr id="3" name="Content Placeholder 2">
            <a:extLst>
              <a:ext uri="{FF2B5EF4-FFF2-40B4-BE49-F238E27FC236}">
                <a16:creationId xmlns:a16="http://schemas.microsoft.com/office/drawing/2014/main" id="{C2AA80EB-60BE-3113-AA03-A92B612871FD}"/>
              </a:ext>
            </a:extLst>
          </p:cNvPr>
          <p:cNvSpPr>
            <a:spLocks noGrp="1"/>
          </p:cNvSpPr>
          <p:nvPr>
            <p:ph idx="1"/>
          </p:nvPr>
        </p:nvSpPr>
        <p:spPr/>
        <p:txBody>
          <a:bodyPr/>
          <a:lstStyle/>
          <a:p>
            <a:pPr marL="0" indent="0">
              <a:buNone/>
            </a:pPr>
            <a:r>
              <a:rPr lang="en-IN" sz="2400" b="0" i="0" dirty="0">
                <a:solidFill>
                  <a:srgbClr val="0D0D0D"/>
                </a:solidFill>
                <a:effectLst/>
                <a:latin typeface="Söhne"/>
              </a:rPr>
              <a:t>MongoDB is a popular open-source, NoSQL database management system. It falls under the category of document-oriented databases, meaning it stores data in flexible, JSON-like documents. MongoDB is known for its scalability, performance, and flexibility, making it a popular choice for many modern applications, particularly those that handle large volumes of data or require flexible data models.</a:t>
            </a:r>
          </a:p>
          <a:p>
            <a:pPr marL="0" indent="0" algn="l">
              <a:buNone/>
            </a:pPr>
            <a:r>
              <a:rPr lang="en-IN" sz="2400" b="0" i="0" dirty="0">
                <a:solidFill>
                  <a:srgbClr val="0D0D0D"/>
                </a:solidFill>
                <a:effectLst/>
                <a:latin typeface="Söhne"/>
              </a:rPr>
              <a:t>Some key features of MongoDB include:</a:t>
            </a:r>
          </a:p>
          <a:p>
            <a:r>
              <a:rPr lang="en-IN" sz="2000" b="1" i="0" dirty="0">
                <a:solidFill>
                  <a:srgbClr val="0D0D0D"/>
                </a:solidFill>
                <a:effectLst/>
                <a:latin typeface="Söhne"/>
              </a:rPr>
              <a:t>JSON-like Documents</a:t>
            </a:r>
            <a:r>
              <a:rPr lang="en-IN" sz="2000" b="0" i="0" dirty="0">
                <a:solidFill>
                  <a:srgbClr val="0D0D0D"/>
                </a:solidFill>
                <a:effectLst/>
                <a:latin typeface="Söhne"/>
              </a:rPr>
              <a:t>: Data in MongoDB is stored in flexible, JSON-like documents, making it easy to work with for developers.</a:t>
            </a:r>
          </a:p>
          <a:p>
            <a:r>
              <a:rPr lang="en-IN" sz="2000" dirty="0">
                <a:solidFill>
                  <a:srgbClr val="0D0D0D"/>
                </a:solidFill>
                <a:latin typeface="Söhne"/>
              </a:rPr>
              <a:t>Schema Flexibility: Unlike traditional relational databases, MongoDB does not require a predefined schema, allowing for more flexibility in data modelling and schema evolution.</a:t>
            </a:r>
          </a:p>
          <a:p>
            <a:r>
              <a:rPr lang="en-IN" sz="2000" dirty="0">
                <a:solidFill>
                  <a:srgbClr val="0D0D0D"/>
                </a:solidFill>
                <a:latin typeface="Söhne"/>
              </a:rPr>
              <a:t>Scalability: MongoDB is designed to scale out horizontally, allowing for the distribution of data across multiple servers, which helps handle increasing loads and volumes of data.</a:t>
            </a:r>
          </a:p>
          <a:p>
            <a:endParaRPr lang="en-US" dirty="0"/>
          </a:p>
        </p:txBody>
      </p:sp>
    </p:spTree>
    <p:extLst>
      <p:ext uri="{BB962C8B-B14F-4D97-AF65-F5344CB8AC3E}">
        <p14:creationId xmlns:p14="http://schemas.microsoft.com/office/powerpoint/2010/main" val="1795442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24182-90A2-3D3B-FAEA-2CC0B0F44C6F}"/>
              </a:ext>
            </a:extLst>
          </p:cNvPr>
          <p:cNvSpPr>
            <a:spLocks noGrp="1"/>
          </p:cNvSpPr>
          <p:nvPr>
            <p:ph type="title"/>
          </p:nvPr>
        </p:nvSpPr>
        <p:spPr/>
        <p:txBody>
          <a:bodyPr>
            <a:normAutofit/>
          </a:bodyPr>
          <a:lstStyle/>
          <a:p>
            <a:r>
              <a:rPr lang="en-IN" sz="4000" dirty="0"/>
              <a:t>What was the need of mongo DB although there were many database in action?</a:t>
            </a:r>
            <a:endParaRPr lang="en-US" sz="4000" dirty="0"/>
          </a:p>
        </p:txBody>
      </p:sp>
      <p:sp>
        <p:nvSpPr>
          <p:cNvPr id="3" name="Content Placeholder 2">
            <a:extLst>
              <a:ext uri="{FF2B5EF4-FFF2-40B4-BE49-F238E27FC236}">
                <a16:creationId xmlns:a16="http://schemas.microsoft.com/office/drawing/2014/main" id="{87390D75-DFF4-4501-E0E4-8B6FAF265CAD}"/>
              </a:ext>
            </a:extLst>
          </p:cNvPr>
          <p:cNvSpPr>
            <a:spLocks noGrp="1"/>
          </p:cNvSpPr>
          <p:nvPr>
            <p:ph idx="1"/>
          </p:nvPr>
        </p:nvSpPr>
        <p:spPr/>
        <p:txBody>
          <a:bodyPr/>
          <a:lstStyle/>
          <a:p>
            <a:pPr marL="0" indent="0">
              <a:buNone/>
            </a:pPr>
            <a:r>
              <a:rPr lang="en-IN" dirty="0"/>
              <a:t> </a:t>
            </a:r>
          </a:p>
          <a:p>
            <a:pPr marL="0" indent="0">
              <a:buNone/>
            </a:pPr>
            <a:endParaRPr lang="en-IN" dirty="0"/>
          </a:p>
          <a:p>
            <a:pPr marL="0" indent="0">
              <a:buNone/>
            </a:pPr>
            <a:r>
              <a:rPr lang="en-IN" dirty="0"/>
              <a:t>All the modern application require big data, fast features development, flexible deployment and older database systems not enough competent, so the mongo DB was obvious needed</a:t>
            </a:r>
            <a:endParaRPr lang="en-US" dirty="0"/>
          </a:p>
        </p:txBody>
      </p:sp>
    </p:spTree>
    <p:extLst>
      <p:ext uri="{BB962C8B-B14F-4D97-AF65-F5344CB8AC3E}">
        <p14:creationId xmlns:p14="http://schemas.microsoft.com/office/powerpoint/2010/main" val="1481616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DCF8E8-2F8E-A6D9-4576-70312077340B}"/>
              </a:ext>
            </a:extLst>
          </p:cNvPr>
          <p:cNvPicPr>
            <a:picLocks noChangeAspect="1"/>
          </p:cNvPicPr>
          <p:nvPr/>
        </p:nvPicPr>
        <p:blipFill>
          <a:blip r:embed="rId2"/>
          <a:stretch>
            <a:fillRect/>
          </a:stretch>
        </p:blipFill>
        <p:spPr>
          <a:xfrm>
            <a:off x="100374" y="536527"/>
            <a:ext cx="11977770" cy="5683298"/>
          </a:xfrm>
          <a:prstGeom prst="rect">
            <a:avLst/>
          </a:prstGeom>
        </p:spPr>
      </p:pic>
    </p:spTree>
    <p:extLst>
      <p:ext uri="{BB962C8B-B14F-4D97-AF65-F5344CB8AC3E}">
        <p14:creationId xmlns:p14="http://schemas.microsoft.com/office/powerpoint/2010/main" val="3414306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4CADF3-AC77-DF59-4E52-CFF49973D514}"/>
              </a:ext>
            </a:extLst>
          </p:cNvPr>
          <p:cNvPicPr>
            <a:picLocks noChangeAspect="1"/>
          </p:cNvPicPr>
          <p:nvPr/>
        </p:nvPicPr>
        <p:blipFill>
          <a:blip r:embed="rId2"/>
          <a:stretch>
            <a:fillRect/>
          </a:stretch>
        </p:blipFill>
        <p:spPr>
          <a:xfrm>
            <a:off x="250751" y="1740287"/>
            <a:ext cx="11494256" cy="3184138"/>
          </a:xfrm>
          <a:prstGeom prst="rect">
            <a:avLst/>
          </a:prstGeom>
        </p:spPr>
      </p:pic>
    </p:spTree>
    <p:extLst>
      <p:ext uri="{BB962C8B-B14F-4D97-AF65-F5344CB8AC3E}">
        <p14:creationId xmlns:p14="http://schemas.microsoft.com/office/powerpoint/2010/main" val="3628095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3D2493-9EE9-07E9-FB24-AA4C93837974}"/>
              </a:ext>
            </a:extLst>
          </p:cNvPr>
          <p:cNvPicPr>
            <a:picLocks noChangeAspect="1"/>
          </p:cNvPicPr>
          <p:nvPr/>
        </p:nvPicPr>
        <p:blipFill>
          <a:blip r:embed="rId2"/>
          <a:stretch>
            <a:fillRect/>
          </a:stretch>
        </p:blipFill>
        <p:spPr>
          <a:xfrm>
            <a:off x="687086" y="1171852"/>
            <a:ext cx="11504914" cy="4801017"/>
          </a:xfrm>
          <a:prstGeom prst="rect">
            <a:avLst/>
          </a:prstGeom>
        </p:spPr>
      </p:pic>
    </p:spTree>
    <p:extLst>
      <p:ext uri="{BB962C8B-B14F-4D97-AF65-F5344CB8AC3E}">
        <p14:creationId xmlns:p14="http://schemas.microsoft.com/office/powerpoint/2010/main" val="401869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85B511-2F44-02E9-15AD-93928DE5CB92}"/>
              </a:ext>
            </a:extLst>
          </p:cNvPr>
          <p:cNvPicPr>
            <a:picLocks noChangeAspect="1"/>
          </p:cNvPicPr>
          <p:nvPr/>
        </p:nvPicPr>
        <p:blipFill>
          <a:blip r:embed="rId2"/>
          <a:stretch>
            <a:fillRect/>
          </a:stretch>
        </p:blipFill>
        <p:spPr>
          <a:xfrm>
            <a:off x="596064" y="781050"/>
            <a:ext cx="11449279" cy="5095875"/>
          </a:xfrm>
          <a:prstGeom prst="rect">
            <a:avLst/>
          </a:prstGeom>
        </p:spPr>
      </p:pic>
    </p:spTree>
    <p:extLst>
      <p:ext uri="{BB962C8B-B14F-4D97-AF65-F5344CB8AC3E}">
        <p14:creationId xmlns:p14="http://schemas.microsoft.com/office/powerpoint/2010/main" val="2644687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1EADF1-4E62-2F52-C6DD-21AC9D186548}"/>
              </a:ext>
            </a:extLst>
          </p:cNvPr>
          <p:cNvPicPr>
            <a:picLocks noChangeAspect="1"/>
          </p:cNvPicPr>
          <p:nvPr/>
        </p:nvPicPr>
        <p:blipFill>
          <a:blip r:embed="rId2"/>
          <a:stretch>
            <a:fillRect/>
          </a:stretch>
        </p:blipFill>
        <p:spPr>
          <a:xfrm>
            <a:off x="581024" y="1344668"/>
            <a:ext cx="10857883" cy="4103632"/>
          </a:xfrm>
          <a:prstGeom prst="rect">
            <a:avLst/>
          </a:prstGeom>
        </p:spPr>
      </p:pic>
    </p:spTree>
    <p:extLst>
      <p:ext uri="{BB962C8B-B14F-4D97-AF65-F5344CB8AC3E}">
        <p14:creationId xmlns:p14="http://schemas.microsoft.com/office/powerpoint/2010/main" val="871543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CC07E3-D745-D45E-9EE0-B8460B40D46A}"/>
              </a:ext>
            </a:extLst>
          </p:cNvPr>
          <p:cNvPicPr>
            <a:picLocks noChangeAspect="1"/>
          </p:cNvPicPr>
          <p:nvPr/>
        </p:nvPicPr>
        <p:blipFill>
          <a:blip r:embed="rId2"/>
          <a:stretch>
            <a:fillRect/>
          </a:stretch>
        </p:blipFill>
        <p:spPr>
          <a:xfrm>
            <a:off x="952500" y="1666395"/>
            <a:ext cx="10998962" cy="3954101"/>
          </a:xfrm>
          <a:prstGeom prst="rect">
            <a:avLst/>
          </a:prstGeom>
        </p:spPr>
      </p:pic>
    </p:spTree>
    <p:extLst>
      <p:ext uri="{BB962C8B-B14F-4D97-AF65-F5344CB8AC3E}">
        <p14:creationId xmlns:p14="http://schemas.microsoft.com/office/powerpoint/2010/main" val="782714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412</TotalTime>
  <Words>281</Words>
  <Application>Microsoft Office PowerPoint</Application>
  <PresentationFormat>Widescreen</PresentationFormat>
  <Paragraphs>15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CRUD Operations using MongoDB</vt:lpstr>
      <vt:lpstr>What is mongo DB?</vt:lpstr>
      <vt:lpstr>What was the need of mongo DB although there were many database in action?</vt:lpstr>
      <vt:lpstr>PowerPoint Presentation</vt:lpstr>
      <vt:lpstr>PowerPoint Presentation</vt:lpstr>
      <vt:lpstr>PowerPoint Presentation</vt:lpstr>
      <vt:lpstr>PowerPoint Presentation</vt:lpstr>
      <vt:lpstr>PowerPoint Presentation</vt:lpstr>
      <vt:lpstr>PowerPoint Presentation</vt:lpstr>
      <vt:lpstr>Tried to change the Location of the package so that Package Changed history event gets generated so record/document will get inserted to both SQL Server also MongoDB  In summary, MongoDB and SQL Server can coexist within an application, and leveraging the strengths of each database system can help optimize performance, scalability, and data management capabilities based on the specific requirements of your application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CRUD Operations using MongoDB</dc:title>
  <dc:creator>Sudhakara Sowmya</dc:creator>
  <cp:lastModifiedBy>Sudhakara Sowmya</cp:lastModifiedBy>
  <cp:revision>4</cp:revision>
  <dcterms:created xsi:type="dcterms:W3CDTF">2024-03-19T08:27:22Z</dcterms:created>
  <dcterms:modified xsi:type="dcterms:W3CDTF">2024-03-20T09:32:04Z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9540963-e559-4020-8a90-fe8a502c2801_Enabled">
    <vt:lpwstr>true</vt:lpwstr>
  </property>
  <property fmtid="{D5CDD505-2E9C-101B-9397-08002B2CF9AE}" pid="3" name="MSIP_Label_19540963-e559-4020-8a90-fe8a502c2801_SetDate">
    <vt:lpwstr>2024-03-19T10:30:52Z</vt:lpwstr>
  </property>
  <property fmtid="{D5CDD505-2E9C-101B-9397-08002B2CF9AE}" pid="4" name="MSIP_Label_19540963-e559-4020-8a90-fe8a502c2801_Method">
    <vt:lpwstr>Standard</vt:lpwstr>
  </property>
  <property fmtid="{D5CDD505-2E9C-101B-9397-08002B2CF9AE}" pid="5" name="MSIP_Label_19540963-e559-4020-8a90-fe8a502c2801_Name">
    <vt:lpwstr>19540963-e559-4020-8a90-fe8a502c2801</vt:lpwstr>
  </property>
  <property fmtid="{D5CDD505-2E9C-101B-9397-08002B2CF9AE}" pid="6" name="MSIP_Label_19540963-e559-4020-8a90-fe8a502c2801_SiteId">
    <vt:lpwstr>f25493ae-1c98-41d7-8a33-0be75f5fe603</vt:lpwstr>
  </property>
  <property fmtid="{D5CDD505-2E9C-101B-9397-08002B2CF9AE}" pid="7" name="MSIP_Label_19540963-e559-4020-8a90-fe8a502c2801_ActionId">
    <vt:lpwstr>226ba439-5485-43de-81e9-018c0af3c69a</vt:lpwstr>
  </property>
  <property fmtid="{D5CDD505-2E9C-101B-9397-08002B2CF9AE}" pid="8" name="MSIP_Label_19540963-e559-4020-8a90-fe8a502c2801_ContentBits">
    <vt:lpwstr>0</vt:lpwstr>
  </property>
</Properties>
</file>