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83" r:id="rId4"/>
    <p:sldId id="277" r:id="rId5"/>
    <p:sldId id="280" r:id="rId6"/>
    <p:sldId id="281" r:id="rId7"/>
    <p:sldId id="282" r:id="rId8"/>
    <p:sldId id="274" r:id="rId9"/>
    <p:sldId id="270" r:id="rId10"/>
    <p:sldId id="271" r:id="rId11"/>
    <p:sldId id="275" r:id="rId12"/>
    <p:sldId id="27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33BF4-22D7-4A61-8A66-80A570F49CD5}" v="1" dt="2024-03-20T06:37:20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090" autoAdjust="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7980" cy="16800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ts val="3598"/>
              </a:lnSpc>
              <a:spcBef>
                <a:spcPct val="0"/>
              </a:spcBef>
              <a:spcAft>
                <a:spcPct val="0"/>
              </a:spcAft>
            </a:pPr>
            <a:endParaRPr lang="en-US" sz="2963" b="1" i="0" baseline="0" dirty="0">
              <a:solidFill>
                <a:schemeClr val="tx1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lIns="91435" tIns="45717" rIns="91435" bIns="45717" rtlCol="0" anchor="ctr"/>
          <a:lstStyle/>
          <a:p>
            <a:pPr algn="ctr"/>
            <a:endParaRPr lang="en-US" sz="1905"/>
          </a:p>
        </p:txBody>
      </p:sp>
      <p:sp>
        <p:nvSpPr>
          <p:cNvPr id="10" name="Rectangle 9"/>
          <p:cNvSpPr/>
          <p:nvPr userDrawn="1"/>
        </p:nvSpPr>
        <p:spPr>
          <a:xfrm>
            <a:off x="2667617" y="1"/>
            <a:ext cx="6856765" cy="6858000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en-US" sz="2010">
              <a:solidFill>
                <a:schemeClr val="tx1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22866" y="5175640"/>
            <a:ext cx="10316634" cy="571500"/>
          </a:xfrm>
        </p:spPr>
        <p:txBody>
          <a:bodyPr/>
          <a:lstStyle>
            <a:lvl1pPr algn="ctr">
              <a:defRPr sz="2963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13984" y="5690216"/>
            <a:ext cx="8534401" cy="811172"/>
          </a:xfrm>
        </p:spPr>
        <p:txBody>
          <a:bodyPr>
            <a:normAutofit/>
          </a:bodyPr>
          <a:lstStyle>
            <a:lvl1pPr marL="0" indent="0" algn="ctr">
              <a:buFont typeface="Symbol" pitchFamily="18" charset="2"/>
              <a:buNone/>
              <a:defRPr sz="1693" baseline="0"/>
            </a:lvl1pPr>
          </a:lstStyle>
          <a:p>
            <a:pPr lvl="0"/>
            <a:r>
              <a:rPr lang="en-US" noProof="0" dirty="0"/>
              <a:t>Click to edit subtitle</a:t>
            </a:r>
          </a:p>
        </p:txBody>
      </p:sp>
      <p:pic>
        <p:nvPicPr>
          <p:cNvPr id="11" name="Bildobjekt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71" y="2476525"/>
            <a:ext cx="1904657" cy="1904949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7826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Bran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13" tIns="60956" rIns="121913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905">
              <a:solidFill>
                <a:schemeClr val="tx1"/>
              </a:solidFill>
            </a:endParaRPr>
          </a:p>
        </p:txBody>
      </p:sp>
      <p:sp>
        <p:nvSpPr>
          <p:cNvPr id="76" name="Rectangle 59"/>
          <p:cNvSpPr/>
          <p:nvPr userDrawn="1"/>
        </p:nvSpPr>
        <p:spPr>
          <a:xfrm>
            <a:off x="668218" y="312138"/>
            <a:ext cx="7725114" cy="660494"/>
          </a:xfrm>
          <a:prstGeom prst="rect">
            <a:avLst/>
          </a:prstGeom>
        </p:spPr>
        <p:txBody>
          <a:bodyPr wrap="none" lIns="121913" tIns="60956" rIns="121913" bIns="60956">
            <a:spAutoFit/>
          </a:bodyPr>
          <a:lstStyle/>
          <a:p>
            <a:r>
              <a:rPr lang="sv-SE" sz="3492" b="1" kern="1200" spc="-107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Volvo brand </a:t>
            </a:r>
            <a:r>
              <a:rPr lang="en-US" sz="3492" b="1" kern="1200" spc="-107" baseline="0" noProof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profile</a:t>
            </a:r>
            <a:r>
              <a:rPr lang="sv-SE" sz="3492" b="1" kern="1200" spc="-107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accent colors</a:t>
            </a:r>
          </a:p>
        </p:txBody>
      </p:sp>
      <p:sp>
        <p:nvSpPr>
          <p:cNvPr id="7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292612" y="3983807"/>
            <a:ext cx="336001" cy="336000"/>
          </a:xfrm>
          <a:prstGeom prst="ellipse">
            <a:avLst/>
          </a:prstGeom>
          <a:solidFill>
            <a:srgbClr val="DA4451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1" name="Rectangle 81"/>
          <p:cNvSpPr/>
          <p:nvPr userDrawn="1"/>
        </p:nvSpPr>
        <p:spPr>
          <a:xfrm>
            <a:off x="653615" y="958842"/>
            <a:ext cx="4851791" cy="731602"/>
          </a:xfrm>
          <a:prstGeom prst="rect">
            <a:avLst/>
          </a:prstGeom>
        </p:spPr>
        <p:txBody>
          <a:bodyPr wrap="square" lIns="121913" tIns="60956" rIns="121913" bIns="60956">
            <a:spAutoFit/>
          </a:bodyPr>
          <a:lstStyle/>
          <a:p>
            <a:pPr marL="0" indent="0">
              <a:spcBef>
                <a:spcPts val="267"/>
              </a:spcBef>
              <a:buNone/>
            </a:pPr>
            <a:r>
              <a:rPr lang="en-US" sz="1376" b="1" baseline="0" dirty="0">
                <a:solidFill>
                  <a:schemeClr val="tx1"/>
                </a:solidFill>
              </a:rPr>
              <a:t>Profile colors</a:t>
            </a:r>
          </a:p>
          <a:p>
            <a:pPr marL="0" indent="0">
              <a:spcBef>
                <a:spcPts val="267"/>
              </a:spcBef>
              <a:buNone/>
            </a:pPr>
            <a:r>
              <a:rPr lang="en-US" sz="1164" baseline="0" dirty="0">
                <a:solidFill>
                  <a:schemeClr val="tx1"/>
                </a:solidFill>
              </a:rPr>
              <a:t>These are our primary colors for decorative purposes. </a:t>
            </a:r>
            <a:br>
              <a:rPr lang="en-US" sz="1164" baseline="0" dirty="0">
                <a:solidFill>
                  <a:schemeClr val="tx1"/>
                </a:solidFill>
              </a:rPr>
            </a:br>
            <a:r>
              <a:rPr lang="en-US" sz="1164" baseline="0" dirty="0">
                <a:solidFill>
                  <a:schemeClr val="tx1"/>
                </a:solidFill>
              </a:rPr>
              <a:t>Use each color in 100%. (Avoid to use the tints and shades.) </a:t>
            </a:r>
          </a:p>
        </p:txBody>
      </p:sp>
      <p:cxnSp>
        <p:nvCxnSpPr>
          <p:cNvPr id="73" name="Rak 2"/>
          <p:cNvCxnSpPr/>
          <p:nvPr userDrawn="1"/>
        </p:nvCxnSpPr>
        <p:spPr>
          <a:xfrm>
            <a:off x="1215312" y="2514272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ak 89"/>
          <p:cNvCxnSpPr/>
          <p:nvPr userDrawn="1"/>
        </p:nvCxnSpPr>
        <p:spPr>
          <a:xfrm>
            <a:off x="2292389" y="2515888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Rak 91"/>
          <p:cNvCxnSpPr/>
          <p:nvPr userDrawn="1"/>
        </p:nvCxnSpPr>
        <p:spPr>
          <a:xfrm>
            <a:off x="1215312" y="2065027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ak 92"/>
          <p:cNvCxnSpPr/>
          <p:nvPr userDrawn="1"/>
        </p:nvCxnSpPr>
        <p:spPr>
          <a:xfrm>
            <a:off x="2292389" y="2066643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ak 95"/>
          <p:cNvCxnSpPr/>
          <p:nvPr userDrawn="1"/>
        </p:nvCxnSpPr>
        <p:spPr>
          <a:xfrm>
            <a:off x="1215312" y="2960314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Rak 96"/>
          <p:cNvCxnSpPr/>
          <p:nvPr userDrawn="1"/>
        </p:nvCxnSpPr>
        <p:spPr>
          <a:xfrm>
            <a:off x="2292389" y="2961930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ak 97"/>
          <p:cNvCxnSpPr/>
          <p:nvPr userDrawn="1"/>
        </p:nvCxnSpPr>
        <p:spPr>
          <a:xfrm>
            <a:off x="1215312" y="3400342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ak 98"/>
          <p:cNvCxnSpPr/>
          <p:nvPr userDrawn="1"/>
        </p:nvCxnSpPr>
        <p:spPr>
          <a:xfrm>
            <a:off x="2292389" y="3401958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Rak 99"/>
          <p:cNvCxnSpPr/>
          <p:nvPr userDrawn="1"/>
        </p:nvCxnSpPr>
        <p:spPr>
          <a:xfrm>
            <a:off x="1215312" y="3845835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Rak 100"/>
          <p:cNvCxnSpPr/>
          <p:nvPr userDrawn="1"/>
        </p:nvCxnSpPr>
        <p:spPr>
          <a:xfrm>
            <a:off x="2292389" y="3847451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Rak 101"/>
          <p:cNvCxnSpPr/>
          <p:nvPr userDrawn="1"/>
        </p:nvCxnSpPr>
        <p:spPr>
          <a:xfrm>
            <a:off x="1215312" y="4291328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Rak 102"/>
          <p:cNvCxnSpPr/>
          <p:nvPr userDrawn="1"/>
        </p:nvCxnSpPr>
        <p:spPr>
          <a:xfrm>
            <a:off x="2292389" y="4292944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Rak 103"/>
          <p:cNvCxnSpPr/>
          <p:nvPr userDrawn="1"/>
        </p:nvCxnSpPr>
        <p:spPr>
          <a:xfrm>
            <a:off x="1215312" y="4738731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Rak 104"/>
          <p:cNvCxnSpPr/>
          <p:nvPr userDrawn="1"/>
        </p:nvCxnSpPr>
        <p:spPr>
          <a:xfrm>
            <a:off x="2292389" y="4740347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ak 107"/>
          <p:cNvCxnSpPr/>
          <p:nvPr userDrawn="1"/>
        </p:nvCxnSpPr>
        <p:spPr>
          <a:xfrm>
            <a:off x="4071266" y="2514272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Rak 108"/>
          <p:cNvCxnSpPr/>
          <p:nvPr userDrawn="1"/>
        </p:nvCxnSpPr>
        <p:spPr>
          <a:xfrm>
            <a:off x="5148344" y="2515888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Rak 109"/>
          <p:cNvCxnSpPr/>
          <p:nvPr userDrawn="1"/>
        </p:nvCxnSpPr>
        <p:spPr>
          <a:xfrm>
            <a:off x="4071266" y="2065027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Rak 110"/>
          <p:cNvCxnSpPr/>
          <p:nvPr userDrawn="1"/>
        </p:nvCxnSpPr>
        <p:spPr>
          <a:xfrm>
            <a:off x="5148344" y="2066643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Rak 111"/>
          <p:cNvCxnSpPr/>
          <p:nvPr userDrawn="1"/>
        </p:nvCxnSpPr>
        <p:spPr>
          <a:xfrm>
            <a:off x="4071266" y="2960314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Rak 112"/>
          <p:cNvCxnSpPr/>
          <p:nvPr userDrawn="1"/>
        </p:nvCxnSpPr>
        <p:spPr>
          <a:xfrm>
            <a:off x="5148344" y="2961930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Rak 113"/>
          <p:cNvCxnSpPr/>
          <p:nvPr userDrawn="1"/>
        </p:nvCxnSpPr>
        <p:spPr>
          <a:xfrm>
            <a:off x="4071266" y="3400342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ak 114"/>
          <p:cNvCxnSpPr/>
          <p:nvPr userDrawn="1"/>
        </p:nvCxnSpPr>
        <p:spPr>
          <a:xfrm>
            <a:off x="5148344" y="3401958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Rak 115"/>
          <p:cNvCxnSpPr/>
          <p:nvPr userDrawn="1"/>
        </p:nvCxnSpPr>
        <p:spPr>
          <a:xfrm>
            <a:off x="4071266" y="3845835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Rak 116"/>
          <p:cNvCxnSpPr/>
          <p:nvPr userDrawn="1"/>
        </p:nvCxnSpPr>
        <p:spPr>
          <a:xfrm>
            <a:off x="5148344" y="3847451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Rak 117"/>
          <p:cNvCxnSpPr/>
          <p:nvPr userDrawn="1"/>
        </p:nvCxnSpPr>
        <p:spPr>
          <a:xfrm>
            <a:off x="4071266" y="4291328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ak 118"/>
          <p:cNvCxnSpPr/>
          <p:nvPr userDrawn="1"/>
        </p:nvCxnSpPr>
        <p:spPr>
          <a:xfrm>
            <a:off x="5148344" y="4292944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81"/>
          <p:cNvSpPr/>
          <p:nvPr userDrawn="1"/>
        </p:nvSpPr>
        <p:spPr>
          <a:xfrm>
            <a:off x="9616101" y="982109"/>
            <a:ext cx="2413345" cy="1172749"/>
          </a:xfrm>
          <a:prstGeom prst="rect">
            <a:avLst/>
          </a:prstGeom>
        </p:spPr>
        <p:txBody>
          <a:bodyPr wrap="square" lIns="121913" tIns="60956" rIns="121913" bIns="60956" numCol="1" spcCol="45360">
            <a:spAutoFit/>
          </a:bodyPr>
          <a:lstStyle/>
          <a:p>
            <a:pPr marL="0" indent="0">
              <a:spcBef>
                <a:spcPts val="307"/>
              </a:spcBef>
              <a:buNone/>
            </a:pPr>
            <a:r>
              <a:rPr lang="en-US" sz="1164" b="1" baseline="0" dirty="0">
                <a:solidFill>
                  <a:schemeClr val="tx1"/>
                </a:solidFill>
              </a:rPr>
              <a:t>Color</a:t>
            </a:r>
            <a:r>
              <a:rPr lang="en-US" sz="1164" b="1" dirty="0">
                <a:solidFill>
                  <a:schemeClr val="tx1"/>
                </a:solidFill>
              </a:rPr>
              <a:t>                </a:t>
            </a:r>
            <a:r>
              <a:rPr lang="en-US" sz="1164" b="1" baseline="0" dirty="0">
                <a:solidFill>
                  <a:schemeClr val="tx1"/>
                </a:solidFill>
              </a:rPr>
              <a:t>R       G       B</a:t>
            </a:r>
          </a:p>
          <a:p>
            <a:pPr marL="0" indent="0">
              <a:spcBef>
                <a:spcPts val="307"/>
              </a:spcBef>
              <a:buNone/>
            </a:pPr>
            <a:endParaRPr lang="en-US" sz="1164" b="1" dirty="0">
              <a:solidFill>
                <a:schemeClr val="tx1"/>
              </a:solidFill>
            </a:endParaRPr>
          </a:p>
          <a:p>
            <a:pPr marL="0" indent="0">
              <a:spcBef>
                <a:spcPts val="307"/>
              </a:spcBef>
              <a:buNone/>
            </a:pPr>
            <a:r>
              <a:rPr lang="en-US" sz="1111" baseline="0" dirty="0">
                <a:solidFill>
                  <a:schemeClr val="tx1"/>
                </a:solidFill>
              </a:rPr>
              <a:t>TROPIC</a:t>
            </a:r>
            <a:r>
              <a:rPr lang="en-US" sz="1111" dirty="0">
                <a:solidFill>
                  <a:schemeClr val="tx1"/>
                </a:solidFill>
              </a:rPr>
              <a:t>        </a:t>
            </a:r>
            <a:r>
              <a:rPr lang="en-US" sz="952" dirty="0">
                <a:solidFill>
                  <a:schemeClr val="tx1"/>
                </a:solidFill>
              </a:rPr>
              <a:t>   </a:t>
            </a:r>
            <a:r>
              <a:rPr lang="en-US" sz="952" baseline="0" dirty="0">
                <a:solidFill>
                  <a:schemeClr val="tx1"/>
                </a:solidFill>
              </a:rPr>
              <a:t>   </a:t>
            </a:r>
            <a:r>
              <a:rPr lang="en-US" sz="1164" baseline="0" dirty="0">
                <a:solidFill>
                  <a:schemeClr val="tx1"/>
                </a:solidFill>
              </a:rPr>
              <a:t>203 </a:t>
            </a:r>
            <a:r>
              <a:rPr lang="en-US" sz="1164" dirty="0">
                <a:solidFill>
                  <a:schemeClr val="tx1"/>
                </a:solidFill>
              </a:rPr>
              <a:t>   100    </a:t>
            </a:r>
            <a:r>
              <a:rPr lang="en-US" sz="1164" baseline="0" dirty="0">
                <a:solidFill>
                  <a:schemeClr val="tx1"/>
                </a:solidFill>
              </a:rPr>
              <a:t>35</a:t>
            </a:r>
          </a:p>
          <a:p>
            <a:pPr marL="0" indent="0">
              <a:spcBef>
                <a:spcPts val="307"/>
              </a:spcBef>
              <a:buNone/>
            </a:pPr>
            <a:endParaRPr lang="en-US" sz="1164" dirty="0">
              <a:solidFill>
                <a:schemeClr val="tx1"/>
              </a:solidFill>
            </a:endParaRPr>
          </a:p>
          <a:p>
            <a:pPr marL="0" indent="0">
              <a:spcBef>
                <a:spcPts val="307"/>
              </a:spcBef>
              <a:buNone/>
            </a:pPr>
            <a:r>
              <a:rPr lang="en-US" sz="1111" baseline="0" dirty="0">
                <a:solidFill>
                  <a:schemeClr val="tx1"/>
                </a:solidFill>
              </a:rPr>
              <a:t>SPRING </a:t>
            </a:r>
            <a:r>
              <a:rPr lang="en-US" sz="952" baseline="0" dirty="0">
                <a:solidFill>
                  <a:schemeClr val="tx1"/>
                </a:solidFill>
              </a:rPr>
              <a:t>        </a:t>
            </a:r>
            <a:r>
              <a:rPr lang="en-US" sz="1111" dirty="0">
                <a:solidFill>
                  <a:schemeClr val="tx1"/>
                </a:solidFill>
              </a:rPr>
              <a:t> 	   </a:t>
            </a:r>
            <a:r>
              <a:rPr lang="en-US" sz="1164" baseline="0" dirty="0">
                <a:solidFill>
                  <a:schemeClr val="tx1"/>
                </a:solidFill>
              </a:rPr>
              <a:t>176  </a:t>
            </a:r>
            <a:r>
              <a:rPr lang="en-US" sz="1164" dirty="0">
                <a:solidFill>
                  <a:schemeClr val="tx1"/>
                </a:solidFill>
              </a:rPr>
              <a:t> </a:t>
            </a:r>
            <a:r>
              <a:rPr lang="en-US" sz="1164" baseline="0" dirty="0">
                <a:solidFill>
                  <a:schemeClr val="tx1"/>
                </a:solidFill>
              </a:rPr>
              <a:t>164</a:t>
            </a:r>
            <a:r>
              <a:rPr lang="en-US" sz="1058" baseline="0" dirty="0">
                <a:solidFill>
                  <a:schemeClr val="tx1"/>
                </a:solidFill>
              </a:rPr>
              <a:t>     </a:t>
            </a:r>
            <a:r>
              <a:rPr lang="en-US" sz="1164" baseline="0" dirty="0">
                <a:solidFill>
                  <a:schemeClr val="tx1"/>
                </a:solidFill>
              </a:rPr>
              <a:t>52</a:t>
            </a:r>
            <a:endParaRPr lang="en-US" sz="1164" b="1" baseline="0" dirty="0">
              <a:solidFill>
                <a:schemeClr val="tx1"/>
              </a:solidFill>
            </a:endParaRPr>
          </a:p>
        </p:txBody>
      </p:sp>
      <p:cxnSp>
        <p:nvCxnSpPr>
          <p:cNvPr id="167" name="Rak 122"/>
          <p:cNvCxnSpPr/>
          <p:nvPr userDrawn="1"/>
        </p:nvCxnSpPr>
        <p:spPr>
          <a:xfrm>
            <a:off x="9732736" y="1808648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Rak 123"/>
          <p:cNvCxnSpPr/>
          <p:nvPr userDrawn="1"/>
        </p:nvCxnSpPr>
        <p:spPr>
          <a:xfrm>
            <a:off x="10759421" y="1810264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ak 124"/>
          <p:cNvCxnSpPr/>
          <p:nvPr userDrawn="1"/>
        </p:nvCxnSpPr>
        <p:spPr>
          <a:xfrm>
            <a:off x="9732736" y="1359403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Rak 125"/>
          <p:cNvCxnSpPr/>
          <p:nvPr userDrawn="1"/>
        </p:nvCxnSpPr>
        <p:spPr>
          <a:xfrm>
            <a:off x="10759421" y="1361019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Rak 126"/>
          <p:cNvCxnSpPr/>
          <p:nvPr userDrawn="1"/>
        </p:nvCxnSpPr>
        <p:spPr>
          <a:xfrm>
            <a:off x="9732736" y="2254691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Rak 127"/>
          <p:cNvCxnSpPr/>
          <p:nvPr userDrawn="1"/>
        </p:nvCxnSpPr>
        <p:spPr>
          <a:xfrm>
            <a:off x="10759421" y="2256307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65267" y="2115288"/>
            <a:ext cx="336001" cy="336000"/>
          </a:xfrm>
          <a:prstGeom prst="ellipse">
            <a:avLst/>
          </a:prstGeom>
          <a:solidFill>
            <a:srgbClr val="998166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267" y="2562811"/>
            <a:ext cx="336001" cy="336000"/>
          </a:xfrm>
          <a:prstGeom prst="ellipse">
            <a:avLst/>
          </a:prstGeom>
          <a:solidFill>
            <a:srgbClr val="BACFD9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65267" y="3010334"/>
            <a:ext cx="336001" cy="336000"/>
          </a:xfrm>
          <a:prstGeom prst="ellipse">
            <a:avLst/>
          </a:prstGeom>
          <a:solidFill>
            <a:srgbClr val="BFBAA6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65267" y="3457857"/>
            <a:ext cx="336001" cy="336000"/>
          </a:xfrm>
          <a:prstGeom prst="ellipse">
            <a:avLst/>
          </a:prstGeom>
          <a:solidFill>
            <a:srgbClr val="A0BAB8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7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5267" y="3905379"/>
            <a:ext cx="336001" cy="336000"/>
          </a:xfrm>
          <a:prstGeom prst="ellipse">
            <a:avLst/>
          </a:prstGeom>
          <a:solidFill>
            <a:srgbClr val="63605B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65267" y="4352903"/>
            <a:ext cx="336001" cy="336000"/>
          </a:xfrm>
          <a:prstGeom prst="ellipse">
            <a:avLst/>
          </a:prstGeom>
          <a:solidFill>
            <a:srgbClr val="8F8A83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1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621064" y="2115288"/>
            <a:ext cx="336001" cy="336000"/>
          </a:xfrm>
          <a:prstGeom prst="ellipse">
            <a:avLst/>
          </a:prstGeom>
          <a:solidFill>
            <a:srgbClr val="BDB6AF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21064" y="2562811"/>
            <a:ext cx="336001" cy="336000"/>
          </a:xfrm>
          <a:prstGeom prst="ellipse">
            <a:avLst/>
          </a:prstGeom>
          <a:solidFill>
            <a:srgbClr val="E8E5E3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621064" y="3010334"/>
            <a:ext cx="336001" cy="336000"/>
          </a:xfrm>
          <a:prstGeom prst="ellipse">
            <a:avLst/>
          </a:prstGeom>
          <a:solidFill>
            <a:srgbClr val="634632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3621064" y="3457857"/>
            <a:ext cx="336001" cy="336000"/>
          </a:xfrm>
          <a:prstGeom prst="ellipse">
            <a:avLst/>
          </a:prstGeom>
          <a:solidFill>
            <a:srgbClr val="084454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21064" y="3905379"/>
            <a:ext cx="336001" cy="336000"/>
          </a:xfrm>
          <a:prstGeom prst="ellipse">
            <a:avLst/>
          </a:prstGeom>
          <a:solidFill>
            <a:srgbClr val="692F47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292612" y="1403717"/>
            <a:ext cx="336001" cy="336000"/>
          </a:xfrm>
          <a:prstGeom prst="ellipse">
            <a:avLst/>
          </a:prstGeom>
          <a:solidFill>
            <a:srgbClr val="CB6423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292612" y="1856999"/>
            <a:ext cx="336001" cy="336000"/>
          </a:xfrm>
          <a:prstGeom prst="ellipse">
            <a:avLst/>
          </a:prstGeom>
          <a:solidFill>
            <a:srgbClr val="B0A434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88" name="Rectangle 81"/>
          <p:cNvSpPr/>
          <p:nvPr userDrawn="1"/>
        </p:nvSpPr>
        <p:spPr>
          <a:xfrm>
            <a:off x="9610164" y="2428418"/>
            <a:ext cx="2413345" cy="2260867"/>
          </a:xfrm>
          <a:prstGeom prst="rect">
            <a:avLst/>
          </a:prstGeom>
        </p:spPr>
        <p:txBody>
          <a:bodyPr wrap="square" lIns="121913" tIns="60956" rIns="121913" bIns="60956" numCol="1" spcCol="45360">
            <a:spAutoFit/>
          </a:bodyPr>
          <a:lstStyle/>
          <a:p>
            <a:pPr marL="0" indent="0">
              <a:spcBef>
                <a:spcPts val="307"/>
              </a:spcBef>
              <a:buNone/>
            </a:pPr>
            <a:endParaRPr lang="en-US" sz="1164" b="1" dirty="0">
              <a:solidFill>
                <a:schemeClr val="tx1"/>
              </a:solidFill>
            </a:endParaRPr>
          </a:p>
          <a:p>
            <a:pPr marL="0" indent="0">
              <a:spcBef>
                <a:spcPts val="307"/>
              </a:spcBef>
              <a:buNone/>
            </a:pPr>
            <a:endParaRPr lang="en-US" sz="1164" b="1" dirty="0">
              <a:solidFill>
                <a:schemeClr val="tx1"/>
              </a:solidFill>
            </a:endParaRPr>
          </a:p>
          <a:p>
            <a:pPr marL="0" indent="0">
              <a:spcBef>
                <a:spcPts val="307"/>
              </a:spcBef>
              <a:buNone/>
            </a:pPr>
            <a:endParaRPr lang="en-US" sz="1164" b="1" dirty="0">
              <a:solidFill>
                <a:schemeClr val="tx1"/>
              </a:solidFill>
            </a:endParaRPr>
          </a:p>
          <a:p>
            <a:pPr marL="0" indent="0">
              <a:spcBef>
                <a:spcPts val="307"/>
              </a:spcBef>
              <a:buNone/>
            </a:pPr>
            <a:r>
              <a:rPr lang="en-US" sz="1164" baseline="0" dirty="0">
                <a:solidFill>
                  <a:schemeClr val="tx1"/>
                </a:solidFill>
              </a:rPr>
              <a:t>Success</a:t>
            </a:r>
            <a:r>
              <a:rPr lang="en-US" sz="1164" dirty="0">
                <a:solidFill>
                  <a:schemeClr val="tx1"/>
                </a:solidFill>
              </a:rPr>
              <a:t>            </a:t>
            </a:r>
            <a:r>
              <a:rPr lang="en-US" sz="1164" baseline="0" dirty="0">
                <a:solidFill>
                  <a:schemeClr val="tx1"/>
                </a:solidFill>
              </a:rPr>
              <a:t>71     150   45</a:t>
            </a:r>
          </a:p>
          <a:p>
            <a:pPr marL="0" indent="0">
              <a:spcBef>
                <a:spcPts val="307"/>
              </a:spcBef>
              <a:buNone/>
            </a:pPr>
            <a:endParaRPr lang="en-US" sz="1164" dirty="0">
              <a:solidFill>
                <a:schemeClr val="tx1"/>
              </a:solidFill>
            </a:endParaRPr>
          </a:p>
          <a:p>
            <a:pPr marL="0" indent="0">
              <a:spcBef>
                <a:spcPts val="307"/>
              </a:spcBef>
              <a:buNone/>
            </a:pPr>
            <a:r>
              <a:rPr lang="en-US" sz="1164" dirty="0">
                <a:solidFill>
                  <a:schemeClr val="tx1"/>
                </a:solidFill>
              </a:rPr>
              <a:t>Warning</a:t>
            </a:r>
            <a:r>
              <a:rPr lang="en-US" sz="1164" baseline="0" dirty="0">
                <a:solidFill>
                  <a:schemeClr val="tx1"/>
                </a:solidFill>
              </a:rPr>
              <a:t>            247    211   2</a:t>
            </a:r>
          </a:p>
          <a:p>
            <a:pPr marL="0" indent="0">
              <a:spcBef>
                <a:spcPts val="307"/>
              </a:spcBef>
              <a:buNone/>
            </a:pPr>
            <a:endParaRPr lang="en-US" sz="1164" dirty="0">
              <a:solidFill>
                <a:schemeClr val="tx1"/>
              </a:solidFill>
            </a:endParaRPr>
          </a:p>
          <a:p>
            <a:pPr marL="0" indent="0">
              <a:spcBef>
                <a:spcPts val="307"/>
              </a:spcBef>
              <a:buNone/>
            </a:pPr>
            <a:r>
              <a:rPr lang="en-US" sz="1164" dirty="0">
                <a:solidFill>
                  <a:schemeClr val="tx1"/>
                </a:solidFill>
              </a:rPr>
              <a:t>Error</a:t>
            </a:r>
            <a:r>
              <a:rPr lang="en-US" sz="1164" baseline="0" dirty="0">
                <a:solidFill>
                  <a:schemeClr val="tx1"/>
                </a:solidFill>
              </a:rPr>
              <a:t> </a:t>
            </a:r>
            <a:r>
              <a:rPr lang="en-US" sz="1164" dirty="0">
                <a:solidFill>
                  <a:schemeClr val="tx1"/>
                </a:solidFill>
              </a:rPr>
              <a:t>                196    0       26</a:t>
            </a:r>
          </a:p>
          <a:p>
            <a:pPr marL="0" indent="0">
              <a:spcBef>
                <a:spcPts val="307"/>
              </a:spcBef>
              <a:buNone/>
            </a:pPr>
            <a:endParaRPr lang="en-US" sz="1164" baseline="0" dirty="0">
              <a:solidFill>
                <a:schemeClr val="tx1"/>
              </a:solidFill>
            </a:endParaRPr>
          </a:p>
          <a:p>
            <a:pPr marL="0" indent="0">
              <a:spcBef>
                <a:spcPts val="307"/>
              </a:spcBef>
              <a:buNone/>
            </a:pPr>
            <a:r>
              <a:rPr lang="en-US" sz="1164" b="1" dirty="0">
                <a:solidFill>
                  <a:schemeClr val="tx1"/>
                </a:solidFill>
              </a:rPr>
              <a:t>	</a:t>
            </a:r>
            <a:endParaRPr lang="en-US" sz="1164" b="1" baseline="0" dirty="0">
              <a:solidFill>
                <a:schemeClr val="tx1"/>
              </a:solidFill>
            </a:endParaRPr>
          </a:p>
        </p:txBody>
      </p:sp>
      <p:cxnSp>
        <p:nvCxnSpPr>
          <p:cNvPr id="189" name="Rak 107"/>
          <p:cNvCxnSpPr/>
          <p:nvPr userDrawn="1"/>
        </p:nvCxnSpPr>
        <p:spPr>
          <a:xfrm>
            <a:off x="9726799" y="3486835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ak 108"/>
          <p:cNvCxnSpPr/>
          <p:nvPr userDrawn="1"/>
        </p:nvCxnSpPr>
        <p:spPr>
          <a:xfrm>
            <a:off x="10753484" y="3488451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Rak 109"/>
          <p:cNvCxnSpPr/>
          <p:nvPr userDrawn="1"/>
        </p:nvCxnSpPr>
        <p:spPr>
          <a:xfrm>
            <a:off x="9726799" y="3037590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ak 110"/>
          <p:cNvCxnSpPr/>
          <p:nvPr userDrawn="1"/>
        </p:nvCxnSpPr>
        <p:spPr>
          <a:xfrm>
            <a:off x="10753484" y="3039206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ak 111"/>
          <p:cNvCxnSpPr/>
          <p:nvPr userDrawn="1"/>
        </p:nvCxnSpPr>
        <p:spPr>
          <a:xfrm>
            <a:off x="9726799" y="3932877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Rak 112"/>
          <p:cNvCxnSpPr/>
          <p:nvPr userDrawn="1"/>
        </p:nvCxnSpPr>
        <p:spPr>
          <a:xfrm>
            <a:off x="10753484" y="3934493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84"/>
          <p:cNvSpPr/>
          <p:nvPr userDrawn="1"/>
        </p:nvSpPr>
        <p:spPr>
          <a:xfrm>
            <a:off x="6364112" y="4979095"/>
            <a:ext cx="5672668" cy="15882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13" tIns="60956" rIns="121913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64" dirty="0">
              <a:solidFill>
                <a:schemeClr val="tx1"/>
              </a:solidFill>
            </a:endParaRPr>
          </a:p>
        </p:txBody>
      </p:sp>
      <p:sp>
        <p:nvSpPr>
          <p:cNvPr id="198" name="Text Box 56"/>
          <p:cNvSpPr txBox="1">
            <a:spLocks noChangeArrowheads="1"/>
          </p:cNvSpPr>
          <p:nvPr userDrawn="1"/>
        </p:nvSpPr>
        <p:spPr bwMode="auto">
          <a:xfrm>
            <a:off x="8251933" y="5837514"/>
            <a:ext cx="3784846" cy="48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13" tIns="60956" rIns="121913" bIns="60956">
            <a:spAutoFit/>
          </a:bodyPr>
          <a:lstStyle/>
          <a:p>
            <a:pPr>
              <a:spcBef>
                <a:spcPts val="1600"/>
              </a:spcBef>
              <a:buClr>
                <a:schemeClr val="tx2"/>
              </a:buClr>
              <a:buSzPct val="110000"/>
            </a:pPr>
            <a:r>
              <a:rPr lang="en-US" sz="1164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ten profile colors when formatting text and objects in PowerPoint.</a:t>
            </a:r>
          </a:p>
        </p:txBody>
      </p:sp>
      <p:sp>
        <p:nvSpPr>
          <p:cNvPr id="200" name="AutoShape 38"/>
          <p:cNvSpPr>
            <a:spLocks/>
          </p:cNvSpPr>
          <p:nvPr userDrawn="1"/>
        </p:nvSpPr>
        <p:spPr bwMode="auto">
          <a:xfrm rot="10800000" flipH="1">
            <a:off x="7950764" y="4979095"/>
            <a:ext cx="93821" cy="796641"/>
          </a:xfrm>
          <a:prstGeom prst="rightBrace">
            <a:avLst>
              <a:gd name="adj1" fmla="val 60268"/>
              <a:gd name="adj2" fmla="val 50000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9993" tIns="62397" rIns="119993" bIns="62397" anchor="ctr"/>
          <a:lstStyle/>
          <a:p>
            <a:endParaRPr lang="en-US" sz="1905" dirty="0">
              <a:solidFill>
                <a:schemeClr val="tx1"/>
              </a:solidFill>
            </a:endParaRPr>
          </a:p>
        </p:txBody>
      </p:sp>
      <p:grpSp>
        <p:nvGrpSpPr>
          <p:cNvPr id="201" name="Group 89"/>
          <p:cNvGrpSpPr/>
          <p:nvPr userDrawn="1"/>
        </p:nvGrpSpPr>
        <p:grpSpPr>
          <a:xfrm>
            <a:off x="8071470" y="3868396"/>
            <a:ext cx="148816" cy="1168089"/>
            <a:chOff x="6365658" y="4893288"/>
            <a:chExt cx="365551" cy="1161358"/>
          </a:xfrm>
        </p:grpSpPr>
        <p:cxnSp>
          <p:nvCxnSpPr>
            <p:cNvPr id="202" name="Straight Connector 91"/>
            <p:cNvCxnSpPr/>
            <p:nvPr userDrawn="1"/>
          </p:nvCxnSpPr>
          <p:spPr>
            <a:xfrm>
              <a:off x="6365658" y="4893288"/>
              <a:ext cx="365551" cy="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92"/>
            <p:cNvCxnSpPr/>
            <p:nvPr userDrawn="1"/>
          </p:nvCxnSpPr>
          <p:spPr>
            <a:xfrm>
              <a:off x="6468234" y="5412672"/>
              <a:ext cx="262975" cy="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93"/>
            <p:cNvCxnSpPr/>
            <p:nvPr userDrawn="1"/>
          </p:nvCxnSpPr>
          <p:spPr>
            <a:xfrm>
              <a:off x="6365658" y="6054646"/>
              <a:ext cx="365551" cy="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Rectangle 94"/>
          <p:cNvSpPr/>
          <p:nvPr userDrawn="1"/>
        </p:nvSpPr>
        <p:spPr>
          <a:xfrm>
            <a:off x="8246053" y="5128315"/>
            <a:ext cx="3711219" cy="731602"/>
          </a:xfrm>
          <a:prstGeom prst="rect">
            <a:avLst/>
          </a:prstGeom>
        </p:spPr>
        <p:txBody>
          <a:bodyPr wrap="square" lIns="121913" tIns="60956" rIns="121913" bIns="60956">
            <a:spAutoFit/>
          </a:bodyPr>
          <a:lstStyle/>
          <a:p>
            <a:pPr marL="0" indent="0">
              <a:spcBef>
                <a:spcPts val="267"/>
              </a:spcBef>
              <a:buNone/>
            </a:pPr>
            <a:r>
              <a:rPr lang="en-US" sz="1376" b="1" baseline="0" dirty="0">
                <a:solidFill>
                  <a:schemeClr val="tx1"/>
                </a:solidFill>
              </a:rPr>
              <a:t>Volvo Brand colors in PowerPoint</a:t>
            </a:r>
          </a:p>
          <a:p>
            <a:pPr marL="0" indent="0">
              <a:spcBef>
                <a:spcPts val="267"/>
              </a:spcBef>
              <a:buNone/>
            </a:pPr>
            <a:r>
              <a:rPr lang="en-US" sz="1164" baseline="0" dirty="0">
                <a:solidFill>
                  <a:schemeClr val="tx1"/>
                </a:solidFill>
              </a:rPr>
              <a:t>Select an object. On the Home tab, in the group Drawing, click the down arrow on SHAPE FILL. </a:t>
            </a:r>
          </a:p>
        </p:txBody>
      </p:sp>
      <p:sp>
        <p:nvSpPr>
          <p:cNvPr id="207" name="Rectangle 67"/>
          <p:cNvSpPr/>
          <p:nvPr userDrawn="1"/>
        </p:nvSpPr>
        <p:spPr>
          <a:xfrm>
            <a:off x="641349" y="5634469"/>
            <a:ext cx="5314923" cy="302254"/>
          </a:xfrm>
          <a:prstGeom prst="rect">
            <a:avLst/>
          </a:prstGeom>
        </p:spPr>
        <p:txBody>
          <a:bodyPr wrap="square" lIns="121913" tIns="60956" rIns="121913" bIns="60956">
            <a:spAutoFit/>
          </a:bodyPr>
          <a:lstStyle/>
          <a:p>
            <a:r>
              <a:rPr lang="en-US" sz="11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FORMAT</a:t>
            </a:r>
            <a:r>
              <a:rPr lang="en-US" sz="1164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PAINTER          (On the Home tab, in the Clipboard group).</a:t>
            </a:r>
          </a:p>
        </p:txBody>
      </p:sp>
      <p:sp>
        <p:nvSpPr>
          <p:cNvPr id="208" name="Rectangle 68"/>
          <p:cNvSpPr/>
          <p:nvPr userDrawn="1"/>
        </p:nvSpPr>
        <p:spPr>
          <a:xfrm>
            <a:off x="641349" y="5913308"/>
            <a:ext cx="5657960" cy="839709"/>
          </a:xfrm>
          <a:prstGeom prst="rect">
            <a:avLst/>
          </a:prstGeom>
        </p:spPr>
        <p:txBody>
          <a:bodyPr wrap="square" lIns="121913" tIns="60956" rIns="121913" bIns="60956">
            <a:spAutoFit/>
          </a:bodyPr>
          <a:lstStyle/>
          <a:p>
            <a:r>
              <a:rPr lang="en-US" sz="11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go to the object you want to color in and click on it. The new object </a:t>
            </a:r>
            <a:br>
              <a:rPr lang="en-US" sz="11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has the new color. The color is only available in the paintbrush one </a:t>
            </a:r>
            <a:br>
              <a:rPr lang="en-US" sz="11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but if you double-click the paint-brush, when you select it, you can </a:t>
            </a:r>
            <a:br>
              <a:rPr lang="en-US" sz="11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it on several objects.</a:t>
            </a:r>
          </a:p>
        </p:txBody>
      </p:sp>
      <p:sp>
        <p:nvSpPr>
          <p:cNvPr id="209" name="Rectangle 82"/>
          <p:cNvSpPr/>
          <p:nvPr userDrawn="1"/>
        </p:nvSpPr>
        <p:spPr>
          <a:xfrm>
            <a:off x="641350" y="4933460"/>
            <a:ext cx="5285316" cy="731602"/>
          </a:xfrm>
          <a:prstGeom prst="rect">
            <a:avLst/>
          </a:prstGeom>
        </p:spPr>
        <p:txBody>
          <a:bodyPr wrap="square" lIns="121913" tIns="60956" rIns="121913" bIns="60956">
            <a:spAutoFit/>
          </a:bodyPr>
          <a:lstStyle/>
          <a:p>
            <a:pPr marL="0" indent="0">
              <a:spcBef>
                <a:spcPts val="267"/>
              </a:spcBef>
              <a:buNone/>
            </a:pPr>
            <a:r>
              <a:rPr lang="en-US" sz="1376" b="1" baseline="0" dirty="0">
                <a:solidFill>
                  <a:schemeClr val="tx1"/>
                </a:solidFill>
              </a:rPr>
              <a:t>How to select the colors</a:t>
            </a:r>
          </a:p>
          <a:p>
            <a:pPr marL="0" marR="0" indent="0" algn="l" defTabSz="1219084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64" baseline="0" dirty="0">
                <a:solidFill>
                  <a:schemeClr val="tx1"/>
                </a:solidFill>
              </a:rPr>
              <a:t>Select a color by clicking on the </a:t>
            </a:r>
            <a:r>
              <a:rPr lang="en-US" sz="1164" b="1" baseline="0" dirty="0">
                <a:solidFill>
                  <a:schemeClr val="tx1"/>
                </a:solidFill>
              </a:rPr>
              <a:t>dotted frame </a:t>
            </a:r>
            <a:r>
              <a:rPr lang="en-US" sz="1164" baseline="0" dirty="0">
                <a:solidFill>
                  <a:schemeClr val="tx1"/>
                </a:solidFill>
              </a:rPr>
              <a:t>of the colored circle. </a:t>
            </a:r>
            <a:br>
              <a:rPr lang="en-US" sz="1164" baseline="0" dirty="0">
                <a:solidFill>
                  <a:schemeClr val="tx1"/>
                </a:solidFill>
              </a:rPr>
            </a:br>
            <a:r>
              <a:rPr lang="en-US" sz="1164" baseline="0" dirty="0">
                <a:solidFill>
                  <a:schemeClr val="tx1"/>
                </a:solidFill>
              </a:rPr>
              <a:t>Click when the</a:t>
            </a:r>
            <a:r>
              <a:rPr lang="en-US" sz="1164" dirty="0">
                <a:solidFill>
                  <a:schemeClr val="tx1"/>
                </a:solidFill>
              </a:rPr>
              <a:t> </a:t>
            </a:r>
            <a:r>
              <a:rPr lang="en-US" sz="1164" baseline="0" dirty="0">
                <a:solidFill>
                  <a:schemeClr val="tx1"/>
                </a:solidFill>
              </a:rPr>
              <a:t>curser looks like a cross.</a:t>
            </a:r>
          </a:p>
        </p:txBody>
      </p:sp>
      <p:pic>
        <p:nvPicPr>
          <p:cNvPr id="21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9051" r="95893" b="88688"/>
          <a:stretch/>
        </p:blipFill>
        <p:spPr bwMode="auto">
          <a:xfrm>
            <a:off x="2509903" y="5640232"/>
            <a:ext cx="287497" cy="292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292612" y="3088761"/>
            <a:ext cx="336001" cy="336000"/>
          </a:xfrm>
          <a:prstGeom prst="ellipse">
            <a:avLst/>
          </a:prstGeom>
          <a:solidFill>
            <a:srgbClr val="47962D"/>
          </a:solidFill>
        </p:spPr>
        <p:txBody>
          <a:bodyPr anchor="ctr" anchorCtr="1">
            <a:noAutofit/>
          </a:bodyPr>
          <a:lstStyle>
            <a:lvl1pPr marL="245510" indent="-245510">
              <a:buFontTx/>
              <a:buNone/>
              <a:defRPr lang="en-US" smtClean="0">
                <a:solidFill>
                  <a:schemeClr val="tx1"/>
                </a:solidFill>
              </a:defRPr>
            </a:lvl1pPr>
          </a:lstStyle>
          <a:p>
            <a:pPr marL="0" lvl="0" indent="0" algn="ctr"/>
            <a:r>
              <a:rPr lang="en-US"/>
              <a:t> </a:t>
            </a:r>
          </a:p>
        </p:txBody>
      </p:sp>
      <p:sp>
        <p:nvSpPr>
          <p:cNvPr id="21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292612" y="3536285"/>
            <a:ext cx="336001" cy="336000"/>
          </a:xfrm>
          <a:prstGeom prst="ellipse">
            <a:avLst/>
          </a:prstGeom>
          <a:solidFill>
            <a:srgbClr val="F7D302"/>
          </a:solidFill>
        </p:spPr>
        <p:txBody>
          <a:bodyPr anchor="ctr" anchorCtr="1">
            <a:noAutofit/>
          </a:bodyPr>
          <a:lstStyle>
            <a:lvl1pPr marL="245510" indent="-245510">
              <a:buFontTx/>
              <a:buNone/>
              <a:defRPr lang="en-US" smtClean="0">
                <a:solidFill>
                  <a:schemeClr val="tx1"/>
                </a:solidFill>
              </a:defRPr>
            </a:lvl1pPr>
          </a:lstStyle>
          <a:p>
            <a:pPr marL="0" lvl="0" indent="0" algn="ctr"/>
            <a:r>
              <a:rPr lang="en-US"/>
              <a:t> </a:t>
            </a:r>
          </a:p>
        </p:txBody>
      </p:sp>
      <p:sp>
        <p:nvSpPr>
          <p:cNvPr id="21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292612" y="3983807"/>
            <a:ext cx="336001" cy="336000"/>
          </a:xfrm>
          <a:prstGeom prst="ellipse">
            <a:avLst/>
          </a:prstGeom>
          <a:solidFill>
            <a:srgbClr val="C4001A"/>
          </a:solidFill>
        </p:spPr>
        <p:txBody>
          <a:bodyPr anchor="ctr" anchorCtr="1">
            <a:noAutofit/>
          </a:bodyPr>
          <a:lstStyle>
            <a:lvl1pPr marL="245510" indent="-245510">
              <a:buFontTx/>
              <a:buNone/>
              <a:defRPr lang="en-US" smtClean="0">
                <a:solidFill>
                  <a:schemeClr val="tx1"/>
                </a:solidFill>
              </a:defRPr>
            </a:lvl1pPr>
          </a:lstStyle>
          <a:p>
            <a:pPr marL="0" lvl="0" indent="0" algn="ctr"/>
            <a:r>
              <a:rPr lang="en-US"/>
              <a:t> </a:t>
            </a:r>
          </a:p>
        </p:txBody>
      </p:sp>
      <p:sp>
        <p:nvSpPr>
          <p:cNvPr id="84" name="Rectangle 80"/>
          <p:cNvSpPr/>
          <p:nvPr userDrawn="1"/>
        </p:nvSpPr>
        <p:spPr>
          <a:xfrm>
            <a:off x="6392337" y="959407"/>
            <a:ext cx="3132666" cy="3162909"/>
          </a:xfrm>
          <a:prstGeom prst="rect">
            <a:avLst/>
          </a:prstGeom>
        </p:spPr>
        <p:txBody>
          <a:bodyPr wrap="square" lIns="121913" tIns="60956" rIns="121913" bIns="60956">
            <a:spAutoFit/>
          </a:bodyPr>
          <a:lstStyle/>
          <a:p>
            <a:pPr marL="0" indent="0">
              <a:spcBef>
                <a:spcPts val="267"/>
              </a:spcBef>
              <a:buNone/>
            </a:pPr>
            <a:r>
              <a:rPr lang="en-US" sz="1376" b="1" baseline="0" dirty="0">
                <a:solidFill>
                  <a:schemeClr val="tx1"/>
                </a:solidFill>
              </a:rPr>
              <a:t>Accent colors</a:t>
            </a:r>
          </a:p>
          <a:p>
            <a:pPr>
              <a:lnSpc>
                <a:spcPts val="1467"/>
              </a:lnSpc>
              <a:spcBef>
                <a:spcPts val="267"/>
              </a:spcBef>
            </a:pPr>
            <a:r>
              <a:rPr lang="sv-SE" sz="1164" dirty="0">
                <a:solidFill>
                  <a:schemeClr val="tx1"/>
                </a:solidFill>
              </a:rPr>
              <a:t>Use each color in 100% and only to </a:t>
            </a:r>
            <a:br>
              <a:rPr lang="sv-SE" sz="1164" dirty="0">
                <a:solidFill>
                  <a:schemeClr val="tx1"/>
                </a:solidFill>
              </a:rPr>
            </a:br>
            <a:r>
              <a:rPr lang="sv-SE" sz="1164" dirty="0">
                <a:solidFill>
                  <a:schemeClr val="tx1"/>
                </a:solidFill>
              </a:rPr>
              <a:t>draw attention to a message or a </a:t>
            </a:r>
            <a:br>
              <a:rPr lang="sv-SE" sz="1164" dirty="0">
                <a:solidFill>
                  <a:schemeClr val="tx1"/>
                </a:solidFill>
              </a:rPr>
            </a:br>
            <a:r>
              <a:rPr lang="sv-SE" sz="1164" dirty="0">
                <a:solidFill>
                  <a:schemeClr val="tx1"/>
                </a:solidFill>
              </a:rPr>
              <a:t>specific element. Don’t overuse them </a:t>
            </a:r>
            <a:br>
              <a:rPr lang="sv-SE" sz="1164" dirty="0">
                <a:solidFill>
                  <a:schemeClr val="tx1"/>
                </a:solidFill>
              </a:rPr>
            </a:br>
            <a:r>
              <a:rPr lang="sv-SE" sz="1164" dirty="0">
                <a:solidFill>
                  <a:schemeClr val="tx1"/>
                </a:solidFill>
              </a:rPr>
              <a:t>– the effect will be compromised. </a:t>
            </a:r>
            <a:br>
              <a:rPr lang="sv-SE" sz="1164" dirty="0">
                <a:solidFill>
                  <a:schemeClr val="tx1"/>
                </a:solidFill>
              </a:rPr>
            </a:br>
            <a:r>
              <a:rPr lang="sv-SE" sz="1164" dirty="0">
                <a:solidFill>
                  <a:schemeClr val="tx1"/>
                </a:solidFill>
              </a:rPr>
              <a:t>Accent colors should never be </a:t>
            </a:r>
            <a:br>
              <a:rPr lang="sv-SE" sz="1164" dirty="0">
                <a:solidFill>
                  <a:schemeClr val="tx1"/>
                </a:solidFill>
              </a:rPr>
            </a:br>
            <a:r>
              <a:rPr lang="sv-SE" sz="1164" dirty="0">
                <a:solidFill>
                  <a:schemeClr val="tx1"/>
                </a:solidFill>
              </a:rPr>
              <a:t>used for decorative purposes. And remember to only stick to one color. </a:t>
            </a:r>
            <a:endParaRPr lang="en-US" sz="1376" b="1" baseline="0" dirty="0">
              <a:solidFill>
                <a:schemeClr val="tx1"/>
              </a:solidFill>
            </a:endParaRPr>
          </a:p>
          <a:p>
            <a:endParaRPr lang="sv-SE" sz="1376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v-SE" sz="1376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376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 colors</a:t>
            </a:r>
          </a:p>
          <a:p>
            <a:pPr>
              <a:lnSpc>
                <a:spcPts val="1467"/>
              </a:lnSpc>
              <a:spcBef>
                <a:spcPts val="267"/>
              </a:spcBef>
            </a:pPr>
            <a: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signal colors are standard</a:t>
            </a:r>
            <a:r>
              <a:rPr lang="sv-SE" sz="1164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colors, </a:t>
            </a:r>
            <a:b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unique to the Volvo</a:t>
            </a:r>
            <a:r>
              <a:rPr lang="sv-SE" sz="1164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brand, and </a:t>
            </a:r>
            <a:b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 one</a:t>
            </a:r>
            <a:r>
              <a:rPr lang="sv-SE" sz="1164" dirty="0">
                <a:solidFill>
                  <a:schemeClr val="tx1"/>
                </a:solidFill>
              </a:rPr>
              <a:t> </a:t>
            </a:r>
            <a: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 only: To highlight </a:t>
            </a:r>
            <a:b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feedback</a:t>
            </a:r>
            <a:r>
              <a:rPr lang="sv-SE" sz="1164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164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messages</a:t>
            </a:r>
            <a:endParaRPr lang="en-US" sz="1164" baseline="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 userDrawn="1"/>
        </p:nvGraphicFramePr>
        <p:xfrm>
          <a:off x="1215312" y="1663062"/>
          <a:ext cx="2147376" cy="306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870">
                <a:tc>
                  <a:txBody>
                    <a:bodyPr/>
                    <a:lstStyle/>
                    <a:p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3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3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3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7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NOUGAT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153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129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9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OXYGEN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186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217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32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OYSTER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191 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186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06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LAGOON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186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BACKDROP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96 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CONCRETE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138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 userDrawn="1"/>
        </p:nvGraphicFramePr>
        <p:xfrm>
          <a:off x="4074656" y="1663062"/>
          <a:ext cx="2147376" cy="306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870">
                <a:tc>
                  <a:txBody>
                    <a:bodyPr/>
                    <a:lstStyle/>
                    <a:p>
                      <a:r>
                        <a:rPr lang="en-US" sz="1300" b="1" baseline="0" dirty="0">
                          <a:solidFill>
                            <a:schemeClr val="tx1"/>
                          </a:solidFill>
                        </a:rPr>
                        <a:t>Color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3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3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3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3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7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WOOL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189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9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CLOUD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232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229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227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32">
                <a:tc>
                  <a:txBody>
                    <a:bodyPr/>
                    <a:lstStyle/>
                    <a:p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TEAK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99 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70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06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PETROLEUM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84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PLUM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47 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62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OLIVE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88 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sv-SE" sz="11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21064" y="4352903"/>
            <a:ext cx="336001" cy="336000"/>
          </a:xfrm>
          <a:prstGeom prst="ellipse">
            <a:avLst/>
          </a:prstGeom>
          <a:solidFill>
            <a:srgbClr val="5F5826"/>
          </a:solidFill>
        </p:spPr>
        <p:txBody>
          <a:bodyPr anchor="ctr" anchorCtr="1">
            <a:noAutofit/>
          </a:bodyPr>
          <a:lstStyle>
            <a:lvl1pPr marL="0" indent="0" algn="ctr">
              <a:buNone/>
              <a:defRPr sz="21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23" y="5156864"/>
            <a:ext cx="1743634" cy="1360848"/>
          </a:xfrm>
          <a:prstGeom prst="rect">
            <a:avLst/>
          </a:prstGeom>
        </p:spPr>
      </p:pic>
      <p:cxnSp>
        <p:nvCxnSpPr>
          <p:cNvPr id="88" name="Rak 109"/>
          <p:cNvCxnSpPr/>
          <p:nvPr userDrawn="1"/>
        </p:nvCxnSpPr>
        <p:spPr>
          <a:xfrm>
            <a:off x="9713826" y="4374033"/>
            <a:ext cx="892766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ak 110"/>
          <p:cNvCxnSpPr/>
          <p:nvPr userDrawn="1"/>
        </p:nvCxnSpPr>
        <p:spPr>
          <a:xfrm>
            <a:off x="10740511" y="4375649"/>
            <a:ext cx="1021088" cy="0"/>
          </a:xfrm>
          <a:prstGeom prst="line">
            <a:avLst/>
          </a:prstGeom>
          <a:ln w="9525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03941" y="5227427"/>
            <a:ext cx="238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64"/>
              </a:lnSpc>
            </a:pPr>
            <a:r>
              <a:rPr lang="sv-SE" sz="1164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>
              <a:lnSpc>
                <a:spcPts val="1164"/>
              </a:lnSpc>
            </a:pPr>
            <a:endParaRPr lang="sv-SE" sz="1164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164"/>
              </a:lnSpc>
            </a:pPr>
            <a:endParaRPr lang="sv-SE" sz="1164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164"/>
              </a:lnSpc>
            </a:pPr>
            <a:r>
              <a:rPr lang="sv-SE" sz="1164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>
              <a:lnSpc>
                <a:spcPts val="1164"/>
              </a:lnSpc>
            </a:pPr>
            <a:endParaRPr lang="sv-SE" sz="1164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164"/>
              </a:lnSpc>
            </a:pPr>
            <a:r>
              <a:rPr lang="sv-SE" sz="1164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8521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EASE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"/>
            <a:ext cx="12192000" cy="6848856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13" tIns="60956" rIns="121913" bIns="609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sz="1905"/>
          </a:p>
        </p:txBody>
      </p:sp>
      <p:sp>
        <p:nvSpPr>
          <p:cNvPr id="4" name="TextBox 3"/>
          <p:cNvSpPr txBox="1"/>
          <p:nvPr userDrawn="1"/>
        </p:nvSpPr>
        <p:spPr>
          <a:xfrm>
            <a:off x="1" y="959314"/>
            <a:ext cx="12191999" cy="4924930"/>
          </a:xfrm>
          <a:prstGeom prst="rect">
            <a:avLst/>
          </a:prstGeom>
          <a:noFill/>
        </p:spPr>
        <p:txBody>
          <a:bodyPr wrap="square" lIns="121913" tIns="60956" rIns="121913" bIns="60956" rtlCol="0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7301" kern="1200" dirty="0">
                <a:solidFill>
                  <a:srgbClr val="C4001A"/>
                </a:solidFill>
                <a:latin typeface="+mn-lt"/>
                <a:ea typeface="+mn-ea"/>
                <a:cs typeface="+mn-cs"/>
              </a:rPr>
              <a:t>NOTE:</a:t>
            </a:r>
          </a:p>
          <a:p>
            <a:pPr algn="ctr">
              <a:spcBef>
                <a:spcPts val="2400"/>
              </a:spcBef>
            </a:pPr>
            <a:r>
              <a:rPr lang="en-US" sz="7301" kern="1200" dirty="0">
                <a:solidFill>
                  <a:srgbClr val="C4001A"/>
                </a:solidFill>
                <a:latin typeface="+mn-lt"/>
                <a:ea typeface="+mn-ea"/>
                <a:cs typeface="+mn-cs"/>
              </a:rPr>
              <a:t>Layouts after this slide</a:t>
            </a:r>
            <a:br>
              <a:rPr lang="en-US" sz="7301" kern="1200" dirty="0">
                <a:solidFill>
                  <a:srgbClr val="C4001A"/>
                </a:solidFill>
                <a:latin typeface="+mn-lt"/>
                <a:ea typeface="+mn-ea"/>
                <a:cs typeface="+mn-cs"/>
              </a:rPr>
            </a:br>
            <a:r>
              <a:rPr lang="en-US" sz="7301" kern="1200" dirty="0">
                <a:solidFill>
                  <a:srgbClr val="C4001A"/>
                </a:solidFill>
                <a:latin typeface="+mn-lt"/>
                <a:ea typeface="+mn-ea"/>
                <a:cs typeface="+mn-cs"/>
              </a:rPr>
              <a:t> are not</a:t>
            </a:r>
            <a:r>
              <a:rPr lang="en-US" sz="7301" kern="1200" baseline="0" dirty="0">
                <a:solidFill>
                  <a:srgbClr val="C4001A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301" kern="1200" dirty="0">
                <a:solidFill>
                  <a:srgbClr val="C4001A"/>
                </a:solidFill>
                <a:latin typeface="+mn-lt"/>
                <a:ea typeface="+mn-ea"/>
                <a:cs typeface="+mn-cs"/>
              </a:rPr>
              <a:t>Volvo Group corporate brand layouts.</a:t>
            </a:r>
          </a:p>
        </p:txBody>
      </p:sp>
    </p:spTree>
    <p:extLst>
      <p:ext uri="{BB962C8B-B14F-4D97-AF65-F5344CB8AC3E}">
        <p14:creationId xmlns:p14="http://schemas.microsoft.com/office/powerpoint/2010/main" val="132036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801266" y="6220017"/>
            <a:ext cx="2506264" cy="2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sv-SE" sz="741" b="1" baseline="0" dirty="0">
                <a:solidFill>
                  <a:schemeClr val="tx1"/>
                </a:solidFill>
                <a:latin typeface="Arial" charset="0"/>
              </a:rPr>
              <a:t>Volvo Group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1266" y="6370065"/>
            <a:ext cx="8528351" cy="2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266" y="6508583"/>
            <a:ext cx="540897" cy="2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1500" y="6506904"/>
            <a:ext cx="3028189" cy="2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15" name="Bildobjekt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59" y="6172219"/>
            <a:ext cx="685676" cy="685781"/>
          </a:xfrm>
          <a:prstGeom prst="rect">
            <a:avLst/>
          </a:prstGeom>
          <a:ln w="12700">
            <a:noFill/>
          </a:ln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06096" y="616886"/>
            <a:ext cx="10684639" cy="1139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"/>
          </p:nvPr>
        </p:nvSpPr>
        <p:spPr>
          <a:xfrm>
            <a:off x="706096" y="1760922"/>
            <a:ext cx="10684640" cy="433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8601" lvl="0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48601" lvl="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48601" lvl="2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48601" lvl="3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48601" lvl="4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76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706096" y="1181012"/>
            <a:ext cx="10669027" cy="40869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ts val="2857"/>
              </a:lnSpc>
              <a:buNone/>
              <a:defRPr sz="1905" b="0">
                <a:solidFill>
                  <a:schemeClr val="accent3"/>
                </a:solidFill>
              </a:defRPr>
            </a:lvl1pPr>
            <a:lvl2pPr marL="483763" indent="0">
              <a:buNone/>
              <a:defRPr sz="2116" b="1"/>
            </a:lvl2pPr>
            <a:lvl3pPr marL="967527" indent="0">
              <a:buNone/>
              <a:defRPr sz="1905" b="1"/>
            </a:lvl3pPr>
            <a:lvl4pPr marL="1451290" indent="0">
              <a:buNone/>
              <a:defRPr sz="1693" b="1"/>
            </a:lvl4pPr>
            <a:lvl5pPr marL="1935053" indent="0">
              <a:buNone/>
              <a:defRPr sz="1693" b="1"/>
            </a:lvl5pPr>
            <a:lvl6pPr marL="2418817" indent="0">
              <a:buNone/>
              <a:defRPr sz="1693" b="1"/>
            </a:lvl6pPr>
            <a:lvl7pPr marL="2902580" indent="0">
              <a:buNone/>
              <a:defRPr sz="1693" b="1"/>
            </a:lvl7pPr>
            <a:lvl8pPr marL="3386343" indent="0">
              <a:buNone/>
              <a:defRPr sz="1693" b="1"/>
            </a:lvl8pPr>
            <a:lvl9pPr marL="3870107" indent="0">
              <a:buNone/>
              <a:defRPr sz="1693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01266" y="6220017"/>
            <a:ext cx="2506264" cy="2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sv-SE" sz="741" b="1" baseline="0" dirty="0">
                <a:solidFill>
                  <a:schemeClr val="tx1"/>
                </a:solidFill>
                <a:latin typeface="Arial" charset="0"/>
              </a:rPr>
              <a:t>Volvo Group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1266" y="6370065"/>
            <a:ext cx="8528351" cy="2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266" y="6508583"/>
            <a:ext cx="540897" cy="2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1500" y="6506904"/>
            <a:ext cx="3028189" cy="2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14" name="Bildobjekt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59" y="6172219"/>
            <a:ext cx="685676" cy="685781"/>
          </a:xfrm>
          <a:prstGeom prst="rect">
            <a:avLst/>
          </a:prstGeom>
          <a:ln w="12700">
            <a:noFill/>
          </a:ln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706096" y="616887"/>
            <a:ext cx="10684639" cy="5524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"/>
          <p:cNvSpPr>
            <a:spLocks noGrp="1"/>
          </p:cNvSpPr>
          <p:nvPr>
            <p:ph idx="18"/>
          </p:nvPr>
        </p:nvSpPr>
        <p:spPr>
          <a:xfrm>
            <a:off x="705847" y="1760922"/>
            <a:ext cx="10684888" cy="4346780"/>
          </a:xfrm>
          <a:prstGeom prst="rect">
            <a:avLst/>
          </a:prstGeom>
        </p:spPr>
        <p:txBody>
          <a:bodyPr/>
          <a:lstStyle>
            <a:lvl1pPr marL="24860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10416" indent="-220046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marL="248601" lvl="0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48601" lvl="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48601" lvl="2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48601" lvl="3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48601" lvl="4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684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5847" y="1760922"/>
            <a:ext cx="5256853" cy="4346780"/>
          </a:xfrm>
          <a:prstGeom prst="rect">
            <a:avLst/>
          </a:prstGeom>
        </p:spPr>
        <p:txBody>
          <a:bodyPr/>
          <a:lstStyle>
            <a:lvl1pPr marL="24860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10416" indent="-220046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marL="248601" lvl="0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48601" lvl="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48601" lvl="2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48601" lvl="3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48601" lvl="4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01266" y="6220017"/>
            <a:ext cx="2506264" cy="2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sv-SE" sz="741" b="1" baseline="0" dirty="0">
                <a:solidFill>
                  <a:schemeClr val="tx1"/>
                </a:solidFill>
                <a:latin typeface="Arial" charset="0"/>
              </a:rPr>
              <a:t>Volvo Group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1266" y="6370065"/>
            <a:ext cx="8528351" cy="2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266" y="6508583"/>
            <a:ext cx="540897" cy="2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1500" y="6506904"/>
            <a:ext cx="3028189" cy="2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14" name="Bildobjekt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59" y="6172219"/>
            <a:ext cx="685676" cy="685781"/>
          </a:xfrm>
          <a:prstGeom prst="rect">
            <a:avLst/>
          </a:prstGeom>
          <a:ln w="12700">
            <a:noFill/>
          </a:ln>
        </p:spPr>
      </p:pic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706096" y="616886"/>
            <a:ext cx="10684639" cy="1139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6117837" y="1760922"/>
            <a:ext cx="5256853" cy="4346780"/>
          </a:xfrm>
          <a:prstGeom prst="rect">
            <a:avLst/>
          </a:prstGeom>
        </p:spPr>
        <p:txBody>
          <a:bodyPr/>
          <a:lstStyle>
            <a:lvl1pPr marL="24860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910416" indent="-220046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marL="248601" lvl="0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48601" lvl="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48601" lvl="2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48601" lvl="3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48601" lvl="4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100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801266" y="6220017"/>
            <a:ext cx="2506264" cy="2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sv-SE" sz="741" b="1" baseline="0" dirty="0">
                <a:solidFill>
                  <a:schemeClr val="tx1"/>
                </a:solidFill>
                <a:latin typeface="Arial" charset="0"/>
              </a:rPr>
              <a:t>Volvo Group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1266" y="6370065"/>
            <a:ext cx="8528351" cy="2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266" y="6508583"/>
            <a:ext cx="540897" cy="2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1500" y="6506904"/>
            <a:ext cx="3028189" cy="2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59" y="6172219"/>
            <a:ext cx="685676" cy="685781"/>
          </a:xfrm>
          <a:prstGeom prst="rect">
            <a:avLst/>
          </a:prstGeom>
          <a:ln w="12700">
            <a:noFill/>
          </a:ln>
        </p:spPr>
      </p:pic>
      <p:sp>
        <p:nvSpPr>
          <p:cNvPr id="11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12192000" cy="6858000"/>
          </a:xfrm>
          <a:solidFill>
            <a:schemeClr val="bg2">
              <a:lumMod val="9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11" baseline="0"/>
            </a:lvl1pPr>
          </a:lstStyle>
          <a:p>
            <a:r>
              <a:rPr lang="sv-SE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8496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7980" cy="16800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ts val="3598"/>
              </a:lnSpc>
              <a:spcBef>
                <a:spcPct val="0"/>
              </a:spcBef>
              <a:spcAft>
                <a:spcPct val="0"/>
              </a:spcAft>
            </a:pPr>
            <a:endParaRPr lang="en-US" sz="2963" b="1" i="0" baseline="0" dirty="0">
              <a:solidFill>
                <a:schemeClr val="tx1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801266" y="6220017"/>
            <a:ext cx="2506264" cy="2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sv-SE" sz="741" b="1" baseline="0" dirty="0">
                <a:solidFill>
                  <a:schemeClr val="tx1"/>
                </a:solidFill>
                <a:latin typeface="Arial" charset="0"/>
              </a:rPr>
              <a:t>Volvo Group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1266" y="6370065"/>
            <a:ext cx="8528351" cy="2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266" y="6508583"/>
            <a:ext cx="540897" cy="2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1500" y="6506904"/>
            <a:ext cx="3028189" cy="2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59" y="6172219"/>
            <a:ext cx="685676" cy="685781"/>
          </a:xfrm>
          <a:prstGeom prst="rect">
            <a:avLst/>
          </a:prstGeom>
          <a:ln w="12700">
            <a:noFill/>
          </a:ln>
        </p:spPr>
      </p:pic>
      <p:sp>
        <p:nvSpPr>
          <p:cNvPr id="11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87601" y="-1"/>
            <a:ext cx="6104398" cy="6858000"/>
          </a:xfrm>
          <a:solidFill>
            <a:schemeClr val="bg2">
              <a:lumMod val="9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11" baseline="0"/>
            </a:lvl1pPr>
          </a:lstStyle>
          <a:p>
            <a:r>
              <a:rPr lang="sv-SE"/>
              <a:t>Click icon to insert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06097" y="616886"/>
            <a:ext cx="5381504" cy="1139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706096" y="1760922"/>
            <a:ext cx="5381506" cy="433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8601" lvl="0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48601" lvl="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48601" lvl="2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48601" lvl="3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48601" lvl="4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727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7980" cy="168006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ts val="3598"/>
              </a:lnSpc>
              <a:spcBef>
                <a:spcPct val="0"/>
              </a:spcBef>
              <a:spcAft>
                <a:spcPct val="0"/>
              </a:spcAft>
            </a:pPr>
            <a:endParaRPr lang="en-US" sz="2963" b="1" i="0" baseline="0" dirty="0">
              <a:solidFill>
                <a:schemeClr val="tx1"/>
              </a:solidFill>
              <a:latin typeface="Arial"/>
              <a:ea typeface="+mj-ea"/>
              <a:cs typeface="Arial"/>
              <a:sym typeface="Arial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801266" y="6220017"/>
            <a:ext cx="2506264" cy="2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sv-SE" sz="741" b="1" baseline="0" dirty="0">
                <a:solidFill>
                  <a:schemeClr val="tx1"/>
                </a:solidFill>
                <a:latin typeface="Arial" charset="0"/>
              </a:rPr>
              <a:t>Volvo Group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1266" y="6370065"/>
            <a:ext cx="8528351" cy="2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266" y="6508583"/>
            <a:ext cx="540897" cy="2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1500" y="6506904"/>
            <a:ext cx="3028189" cy="2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9" name="Bildobjekt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59" y="6172219"/>
            <a:ext cx="685676" cy="685781"/>
          </a:xfrm>
          <a:prstGeom prst="rect">
            <a:avLst/>
          </a:prstGeom>
          <a:ln w="12700">
            <a:noFill/>
          </a:ln>
        </p:spPr>
      </p:pic>
      <p:sp>
        <p:nvSpPr>
          <p:cNvPr id="11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01266" y="715706"/>
            <a:ext cx="5303132" cy="5382908"/>
          </a:xfrm>
          <a:solidFill>
            <a:schemeClr val="bg2">
              <a:lumMod val="9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111" baseline="0"/>
            </a:lvl1pPr>
          </a:lstStyle>
          <a:p>
            <a:r>
              <a:rPr lang="sv-SE"/>
              <a:t>Click icon to insert Picture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38783" y="616886"/>
            <a:ext cx="5151952" cy="1139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6238784" y="1760922"/>
            <a:ext cx="5151952" cy="433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8601" lvl="0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48601" lvl="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48601" lvl="2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48601" lvl="3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48601" lvl="4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8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801266" y="6220017"/>
            <a:ext cx="2506264" cy="2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sv-SE" sz="741" b="1" baseline="0" dirty="0">
                <a:solidFill>
                  <a:schemeClr val="tx1"/>
                </a:solidFill>
                <a:latin typeface="Arial" charset="0"/>
              </a:rPr>
              <a:t>Volvo Group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1266" y="6370065"/>
            <a:ext cx="8528351" cy="2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266" y="6508583"/>
            <a:ext cx="540897" cy="2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1500" y="6506904"/>
            <a:ext cx="3028189" cy="2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10" name="Bildobjekt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59" y="6172219"/>
            <a:ext cx="685676" cy="685781"/>
          </a:xfrm>
          <a:prstGeom prst="rect">
            <a:avLst/>
          </a:prstGeom>
          <a:ln w="12700">
            <a:noFill/>
          </a:ln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06096" y="616886"/>
            <a:ext cx="10684639" cy="1139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23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7" y="2122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2" progId="TCLayout.ActiveDocument.1">
                  <p:embed/>
                </p:oleObj>
              </mc:Choice>
              <mc:Fallback>
                <p:oleObj name="think-cell Slide" r:id="rId3" imgW="395" imgH="392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7" y="2122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06097" y="1804800"/>
            <a:ext cx="10693037" cy="380043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1675917" algn="l"/>
                <a:tab pos="7406204" algn="l"/>
              </a:tabLst>
              <a:defRPr sz="2116" b="0" baseline="0"/>
            </a:lvl1pPr>
          </a:lstStyle>
          <a:p>
            <a:pPr lvl="0"/>
            <a:r>
              <a:rPr lang="en-US"/>
              <a:t>00:00-00:00	Tab to add text	Tab to add text 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801266" y="6220017"/>
            <a:ext cx="2506264" cy="2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sv-SE" sz="741" b="1" baseline="0" dirty="0">
                <a:solidFill>
                  <a:schemeClr val="tx1"/>
                </a:solidFill>
                <a:latin typeface="Arial" charset="0"/>
              </a:rPr>
              <a:t>Volvo Group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1266" y="6370065"/>
            <a:ext cx="8528351" cy="2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266" y="6508583"/>
            <a:ext cx="540897" cy="2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1500" y="6506904"/>
            <a:ext cx="3028189" cy="2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096" y="616886"/>
            <a:ext cx="10684639" cy="1139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Agenda title</a:t>
            </a:r>
          </a:p>
        </p:txBody>
      </p:sp>
    </p:spTree>
    <p:extLst>
      <p:ext uri="{BB962C8B-B14F-4D97-AF65-F5344CB8AC3E}">
        <p14:creationId xmlns:p14="http://schemas.microsoft.com/office/powerpoint/2010/main" val="42349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681" y="1681"/>
          <a:ext cx="1679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81" y="1681"/>
                        <a:ext cx="1679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706096" y="616886"/>
            <a:ext cx="10684639" cy="1139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706096" y="1760922"/>
            <a:ext cx="10684640" cy="433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8601" lvl="0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Click to edit Master text styles</a:t>
            </a:r>
          </a:p>
          <a:p>
            <a:pPr marL="248601" lvl="1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Second level</a:t>
            </a:r>
          </a:p>
          <a:p>
            <a:pPr marL="248601" lvl="2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Third level</a:t>
            </a:r>
          </a:p>
          <a:p>
            <a:pPr marL="248601" lvl="3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Fourth level</a:t>
            </a:r>
          </a:p>
          <a:p>
            <a:pPr marL="248601" lvl="4" indent="-248601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801266" y="6220017"/>
            <a:ext cx="2506264" cy="21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pPr>
              <a:spcBef>
                <a:spcPct val="0"/>
              </a:spcBef>
            </a:pPr>
            <a:r>
              <a:rPr lang="en-US" sz="741" b="1" baseline="0" noProof="0" dirty="0">
                <a:solidFill>
                  <a:schemeClr val="tx1"/>
                </a:solidFill>
                <a:latin typeface="Arial" charset="0"/>
              </a:rPr>
              <a:t>Volvo Group IT</a:t>
            </a:r>
          </a:p>
        </p:txBody>
      </p:sp>
      <p:sp>
        <p:nvSpPr>
          <p:cNvPr id="2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01266" y="6370065"/>
            <a:ext cx="8528351" cy="21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dirty="0"/>
              <a:t>Department, Title, Name, Security class</a:t>
            </a:r>
          </a:p>
        </p:txBody>
      </p:sp>
      <p:sp>
        <p:nvSpPr>
          <p:cNvPr id="23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266" y="6508583"/>
            <a:ext cx="540897" cy="208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4BB9EDD-1740-4E4A-8601-A7D0893F42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81500" y="6506904"/>
            <a:ext cx="3028189" cy="21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741" baseline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26" name="Bildobjekt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059" y="6172219"/>
            <a:ext cx="685676" cy="685781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9748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67527" rtl="0" eaLnBrk="1" latinLnBrk="0" hangingPunct="1">
        <a:lnSpc>
          <a:spcPts val="3598"/>
        </a:lnSpc>
        <a:spcBef>
          <a:spcPct val="0"/>
        </a:spcBef>
        <a:buNone/>
        <a:defRPr lang="en-US" sz="2963" b="1" kern="1200" smtClean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48601" indent="-248601" algn="l" defTabSz="967527" rtl="0" eaLnBrk="1" fontAlgn="base" latinLnBrk="0" hangingPunct="1">
        <a:spcBef>
          <a:spcPct val="4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sz="1905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2476" indent="-265398" algn="l" defTabSz="967527" rtl="0" eaLnBrk="1" latinLnBrk="0" hangingPunct="1">
        <a:spcBef>
          <a:spcPts val="1905"/>
        </a:spcBef>
        <a:buClr>
          <a:schemeClr val="tx2"/>
        </a:buClr>
        <a:buFont typeface="Arial" pitchFamily="34" charset="0"/>
        <a:buChar char="–"/>
        <a:defRPr sz="190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0416" indent="-220046" algn="l" defTabSz="967527" rtl="0" eaLnBrk="1" fontAlgn="base" latinLnBrk="0" hangingPunct="1">
        <a:spcBef>
          <a:spcPct val="400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–"/>
        <a:defRPr lang="en-US" sz="1905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51513" indent="-267078" algn="l" defTabSz="967527" rtl="0" eaLnBrk="1" latinLnBrk="0" hangingPunct="1">
        <a:spcBef>
          <a:spcPts val="1905"/>
        </a:spcBef>
        <a:buClr>
          <a:schemeClr val="tx2"/>
        </a:buClr>
        <a:buFont typeface="Arial" pitchFamily="34" charset="0"/>
        <a:buChar char="–"/>
        <a:defRPr sz="190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90036" indent="-225084" algn="l" defTabSz="967527" rtl="0" eaLnBrk="1" latinLnBrk="0" hangingPunct="1">
        <a:spcBef>
          <a:spcPts val="1905"/>
        </a:spcBef>
        <a:buClr>
          <a:schemeClr val="tx2"/>
        </a:buClr>
        <a:buFont typeface="Arial" pitchFamily="34" charset="0"/>
        <a:buChar char="–"/>
        <a:defRPr sz="190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660698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6pPr>
      <a:lvl7pPr marL="3144462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7pPr>
      <a:lvl8pPr marL="3628225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8pPr>
      <a:lvl9pPr marL="4111988" indent="-241882" algn="l" defTabSz="967527" rtl="0" eaLnBrk="1" latinLnBrk="0" hangingPunct="1">
        <a:spcBef>
          <a:spcPct val="20000"/>
        </a:spcBef>
        <a:buFont typeface="Arial" pitchFamily="34" charset="0"/>
        <a:buChar char="•"/>
        <a:defRPr sz="2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76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52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29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05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81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0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343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107" algn="l" defTabSz="967527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81" y="2206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2206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770909" y="5175640"/>
            <a:ext cx="6744284" cy="571500"/>
          </a:xfrm>
        </p:spPr>
        <p:txBody>
          <a:bodyPr/>
          <a:lstStyle/>
          <a:p>
            <a:r>
              <a:rPr lang="sv-SE" dirty="0"/>
              <a:t>Exploring Splunk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2770909" y="5690216"/>
            <a:ext cx="6650182" cy="811172"/>
          </a:xfrm>
        </p:spPr>
        <p:txBody>
          <a:bodyPr/>
          <a:lstStyle/>
          <a:p>
            <a:r>
              <a:rPr lang="sv-SE" dirty="0"/>
              <a:t>Pushpa, Sowmya &amp; Abhishek</a:t>
            </a:r>
          </a:p>
        </p:txBody>
      </p:sp>
    </p:spTree>
    <p:extLst>
      <p:ext uri="{BB962C8B-B14F-4D97-AF65-F5344CB8AC3E}">
        <p14:creationId xmlns:p14="http://schemas.microsoft.com/office/powerpoint/2010/main" val="143095121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1265" y="141089"/>
            <a:ext cx="10684639" cy="711167"/>
          </a:xfrm>
        </p:spPr>
        <p:txBody>
          <a:bodyPr/>
          <a:lstStyle/>
          <a:p>
            <a:r>
              <a:rPr lang="en-US" sz="2000" b="0" dirty="0"/>
              <a:t>Creating Alert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2F3D7-D40A-6503-C31B-EA050BF0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5" y="1100831"/>
            <a:ext cx="11077058" cy="43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8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4A11FB-2CBF-426F-6D6B-520B985C2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CF4DE-CA57-6F67-8CB2-0CA1FFBF3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95C9-35FC-DB91-77BD-FC0284EE17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4E06A-7EFA-6D0E-AF11-4261E8CE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dirty="0"/>
              <a:t>Changing the </a:t>
            </a:r>
            <a:r>
              <a:rPr lang="en-IN" sz="2000" b="0" dirty="0" err="1"/>
              <a:t>timezone</a:t>
            </a:r>
            <a:r>
              <a:rPr lang="en-IN" sz="2000" b="0" dirty="0"/>
              <a:t> to Local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5714FA-3792-C672-7695-A05B348AF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233996"/>
            <a:ext cx="7500817" cy="5004271"/>
          </a:xfrm>
        </p:spPr>
      </p:pic>
    </p:spTree>
    <p:extLst>
      <p:ext uri="{BB962C8B-B14F-4D97-AF65-F5344CB8AC3E}">
        <p14:creationId xmlns:p14="http://schemas.microsoft.com/office/powerpoint/2010/main" val="211183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CC4114-FE00-4F2D-7376-7AF73310F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B01D5-1148-4AAA-80AB-51E1EE01E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01FE8-65FA-EA56-AB27-DAE142A4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Report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4DDF970-FD76-3BAE-A4C7-A3EC604A4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438" y="1755967"/>
            <a:ext cx="10683875" cy="3410838"/>
          </a:xfrm>
        </p:spPr>
      </p:pic>
    </p:spTree>
    <p:extLst>
      <p:ext uri="{BB962C8B-B14F-4D97-AF65-F5344CB8AC3E}">
        <p14:creationId xmlns:p14="http://schemas.microsoft.com/office/powerpoint/2010/main" val="14982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517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81" y="2206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2" name="Object 2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2206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67527"/>
            <a:fld id="{F4BB9EDD-1740-4E4A-8601-A7D0893F42E6}" type="slidenum">
              <a:rPr lang="en-US">
                <a:solidFill>
                  <a:srgbClr val="000000"/>
                </a:solidFill>
              </a:rPr>
              <a:pPr defTabSz="967527"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"/>
          </p:nvPr>
        </p:nvSpPr>
        <p:spPr>
          <a:xfrm>
            <a:off x="706095" y="1361473"/>
            <a:ext cx="10684640" cy="413505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What is Splunk?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Splunk is a powerful tool for analyzing large amounts of data from different sources in real-time.</a:t>
            </a:r>
          </a:p>
          <a:p>
            <a:pPr marL="0" indent="0" algn="l">
              <a:buNone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Key Features</a:t>
            </a: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Real-time Insights: Provides immediate visibility into data for monitoring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Easy Search: Offers a simple yet robust search function for navigating data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User-Friendly: Intuitive interface makes data analysis accessible to users of all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Scalable: Can handle growing data needs and adapt to changing business requirements.</a:t>
            </a:r>
          </a:p>
          <a:p>
            <a:pPr marL="0" indent="0" algn="l">
              <a:buNone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Söhne"/>
              </a:rPr>
              <a:t>Uses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Splunk is used for IT operations, cybersecurity, business analytics, and more, aiding in troubleshooting, security monitoring,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9543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441BB8-9479-3C8F-B3FF-11A35640D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266" y="6370065"/>
            <a:ext cx="8528351" cy="215048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Department, Title, Name, Security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917C2-A7E7-7E20-B19F-D36BE074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1266" y="6508583"/>
            <a:ext cx="540897" cy="208327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F4BB9EDD-1740-4E4A-8601-A7D0893F42E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A920C3F-54FC-7EB6-FD91-E20CA8B89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1500" y="6506904"/>
            <a:ext cx="3028189" cy="210007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414F7-CD01-553A-6C48-56C5D0A07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"/>
          <a:stretch/>
        </p:blipFill>
        <p:spPr>
          <a:xfrm>
            <a:off x="-1" y="-1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372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BABBAD-602B-504F-03E9-3CE5B48DA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Department, Title, Name, Security class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4167B841-F967-A319-C376-420B0BF62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4BB9EDD-1740-4E4A-8601-A7D0893F42E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220652-8F8E-C03A-30ED-7D7F528ED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8411B-824F-D5D0-FF35-992810F8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9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F02A1B-0E89-CA6A-EA0D-02483D7F4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2D9BD-FD47-B0E0-8986-96FEC29FE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90604-0531-6DB5-7292-F49C832E91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F938DE-B155-6E79-9279-C2A46B22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23" y="141089"/>
            <a:ext cx="10684639" cy="519119"/>
          </a:xfrm>
        </p:spPr>
        <p:txBody>
          <a:bodyPr/>
          <a:lstStyle/>
          <a:p>
            <a:r>
              <a:rPr lang="en-IN" dirty="0">
                <a:latin typeface="Söhne"/>
              </a:rPr>
              <a:t>Search</a:t>
            </a:r>
            <a:r>
              <a:rPr lang="en-IN" dirty="0"/>
              <a:t> </a:t>
            </a:r>
            <a:r>
              <a:rPr lang="en-IN" sz="2800" dirty="0">
                <a:latin typeface="Söhne"/>
              </a:rPr>
              <a:t>Filters</a:t>
            </a:r>
            <a:endParaRPr lang="en-US" sz="2800" dirty="0">
              <a:latin typeface="Söhn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8E4F23-B9D5-8375-8C24-62D425F4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43" y="2979165"/>
            <a:ext cx="2438400" cy="32813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570643-3160-A819-27AA-882F904F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385" y="2979165"/>
            <a:ext cx="2419350" cy="3390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DFD98D-6F3B-57DC-91F2-5C6A12352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65" y="3031543"/>
            <a:ext cx="4505325" cy="32289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D0575-7F48-DC3D-865D-28A27994D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07" y="738105"/>
            <a:ext cx="10589470" cy="21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4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F8F9AC-0DC9-EFEE-7212-C30A324D8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21" y="68263"/>
            <a:ext cx="10973957" cy="6035675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4F37B4-F262-55BA-C7AB-605A7594B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Department, Title, Name, Security class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16989944-4748-0762-0DB8-8E910C94C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4BB9EDD-1740-4E4A-8601-A7D0893F42E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0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878ECE-910F-6094-C703-103706F38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Department, Title, Name, Security class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876B-47C1-074E-3303-17A44A768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EAF0-2BEE-19F8-C0FF-797D60DE37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62AF6-44DF-C00D-27D9-2DCE9E35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10" y="161542"/>
            <a:ext cx="10684639" cy="705233"/>
          </a:xfrm>
        </p:spPr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Queries Applied in Exception List Dashboard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2CFB97-EA73-6FE9-D0AF-31CA39364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028" y="885758"/>
            <a:ext cx="10683875" cy="258456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830F62-3B0D-438F-414D-0FFE4A58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46" y="3470323"/>
            <a:ext cx="10684640" cy="27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9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19C379-2C21-0056-6DAB-CF934CC5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Bar chart to display the count of exceptions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3834B4-D366-4A65-38E9-6E2189BC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9" y="1303585"/>
            <a:ext cx="10684639" cy="47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2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BB9EDD-1740-4E4A-8601-A7D0893F42E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3FB658-2E70-430E-739E-36D6D283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0D795-7655-842F-E050-CC062DDB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4" y="346229"/>
            <a:ext cx="11274642" cy="6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06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JU5Yo0SXGRgCHZ.o05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glnD1mSlutmUS0tZ4b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JU5Yo0SXGRgCHZ.o05pQ"/>
</p:tagLst>
</file>

<file path=ppt/theme/theme1.xml><?xml version="1.0" encoding="utf-8"?>
<a:theme xmlns:a="http://schemas.openxmlformats.org/drawingml/2006/main" name="Volvo Group IT_template">
  <a:themeElements>
    <a:clrScheme name="Custom 1">
      <a:dk1>
        <a:srgbClr val="000000"/>
      </a:dk1>
      <a:lt1>
        <a:srgbClr val="FFFFFF"/>
      </a:lt1>
      <a:dk2>
        <a:srgbClr val="634632"/>
      </a:dk2>
      <a:lt2>
        <a:srgbClr val="E8E5E3"/>
      </a:lt2>
      <a:accent1>
        <a:srgbClr val="BACFD8"/>
      </a:accent1>
      <a:accent2>
        <a:srgbClr val="A0BAB8"/>
      </a:accent2>
      <a:accent3>
        <a:srgbClr val="692F47"/>
      </a:accent3>
      <a:accent4>
        <a:srgbClr val="084454"/>
      </a:accent4>
      <a:accent5>
        <a:srgbClr val="CB6423"/>
      </a:accent5>
      <a:accent6>
        <a:srgbClr val="B0A434"/>
      </a:accent6>
      <a:hlink>
        <a:srgbClr val="B0A434"/>
      </a:hlink>
      <a:folHlink>
        <a:srgbClr val="C7621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207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Söhne</vt:lpstr>
      <vt:lpstr>Symbol</vt:lpstr>
      <vt:lpstr>Volvo Group IT_template</vt:lpstr>
      <vt:lpstr>think-cell Slide</vt:lpstr>
      <vt:lpstr>Exploring Splunk</vt:lpstr>
      <vt:lpstr>Splunk</vt:lpstr>
      <vt:lpstr>PowerPoint Presentation</vt:lpstr>
      <vt:lpstr>PowerPoint Presentation</vt:lpstr>
      <vt:lpstr>Search Filters</vt:lpstr>
      <vt:lpstr>PowerPoint Presentation</vt:lpstr>
      <vt:lpstr>Queries Applied in Exception List Dashboard</vt:lpstr>
      <vt:lpstr>Bar chart to display the count of exceptions</vt:lpstr>
      <vt:lpstr>PowerPoint Presentation</vt:lpstr>
      <vt:lpstr>Creating Alert</vt:lpstr>
      <vt:lpstr>Changing the timezone to Local</vt:lpstr>
      <vt:lpstr>Creating Report</vt:lpstr>
      <vt:lpstr>PowerPoint Presentation</vt:lpstr>
    </vt:vector>
  </TitlesOfParts>
  <Company>VolvoIT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Rupesh</dc:creator>
  <cp:lastModifiedBy>Boligarla Pushpa</cp:lastModifiedBy>
  <cp:revision>67</cp:revision>
  <dcterms:created xsi:type="dcterms:W3CDTF">2018-07-29T11:03:34Z</dcterms:created>
  <dcterms:modified xsi:type="dcterms:W3CDTF">2024-03-20T08:20:52Z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2022-03-08T06:20:32Z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3a5bca8b-594a-4db3-ad34-d0c5ed54d7cf</vt:lpwstr>
  </property>
  <property fmtid="{D5CDD505-2E9C-101B-9397-08002B2CF9AE}" pid="8" name="MSIP_Label_19540963-e559-4020-8a90-fe8a502c2801_ContentBits">
    <vt:lpwstr>0</vt:lpwstr>
  </property>
</Properties>
</file>