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3FE9-1FED-2A82-3D77-B75F026A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E6009-B91D-BB78-B73C-CEA99814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C3BE-AD50-9B2A-D73B-C758DCA3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827F-1CB2-45B1-0319-D7813AEC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83FC-7A52-0E5C-E531-96882008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E1F0-61B1-51DE-832F-80A1F05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7A54E-0B6F-5EC3-6A76-77C29DC3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4EF5-209E-958A-1E74-6E136DFB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D5FB-5CFB-AD82-0AE5-C3D45241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5E87-2098-21FC-6908-4FB1CEC5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2D2F5-3FFD-9263-69FF-0C822711B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2FDBC-968B-B86A-FF33-7CA73585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4EE1-547D-8348-4405-6D6CAF17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53445-A085-9D36-CE3B-B2F6025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CA3A-22B5-D857-DE40-ED840053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E5A9-4427-63F2-C3E6-141103B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37BD-99A1-9235-A9B0-B826B740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670E-0C63-0F9D-2FF0-A4B55C19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67D0-A6DA-1287-53BD-07FA39D7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CC7E-60F3-A70A-7EE1-77C9654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2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F66-C920-0690-0A6B-0D920438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C786-D62F-9370-18B5-963A3DD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C2A7-59C5-902F-E973-A5C69988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3A40-80C5-2AA5-4A1F-8E00BB7A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6AF7-5BAF-E136-1E92-35CA1F7D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06F4-3F3C-C354-A0E6-CC9F90D8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F388-D247-7E63-D459-19F265A11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6213-5534-BE3D-3AF3-B4810F1B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4BD5-491A-4D1A-1AC9-F8D53AF0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9797D-2146-129F-26C3-9831D7A9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9E78F-2E30-954B-07AB-3DAA549E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7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0ACD-E774-B98C-8FA2-836B430E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7125-27CC-A0D1-F0D3-5DACE65C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896D-1220-5ABE-F1A1-A80694528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93C16-61B1-3293-EC14-DFE95A8A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F493C-09C3-03D8-14D9-34854AF7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CF5AA-64AF-22C7-DEBB-613BE583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AAFB8-7200-1EB3-D9DB-C3B10253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B339F-B716-1020-8CF1-E57B601C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FBD2-E668-89EA-6991-BE7716E2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4524C-A67C-0496-35A5-59AE83B7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2013F-B3BA-7543-9EFB-D917BEE9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8F62-08AE-AA69-C5E1-5033D1BE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38AC9-EE8F-DBC4-F6CA-6DC47D33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8BF46-7A86-2119-06A8-0843710D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4EA2-FF76-62C2-01A3-1AE3CA7C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B568-D75F-26E1-57DD-53118315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B73-B182-1FD7-93F4-80F611E0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E016B-2411-6CB6-25F6-51173B0E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79DB-1930-39EB-A716-11AFD2F3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DF81F-5B63-E626-55E2-A049016C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206C-A305-25A3-B395-82D193E7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B30A-6BAC-02F6-29BD-A4095C7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27898-A1B7-7F5D-0A5A-C09BD9B0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F7DF-E35E-FEA1-DE3C-2B3B48EF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1B5B-78AD-DA0B-0433-7081B74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C9EB8-AD3F-25EF-3359-85CD02DC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977C-79CC-B584-C4A1-E5A11EF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CC6E3-2D04-0ABD-4F76-68081FAC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A547-035D-E6E4-E55C-EBB7B2C8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A2E9-BC38-C936-939F-2D9AD7132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DFB0-AA2F-423B-B8E9-5358ECD3EB97}" type="datetimeFigureOut">
              <a:rPr lang="en-US" smtClean="0"/>
              <a:t>13-06-2023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609D-ECB8-DE88-7435-35AF68D9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9C1-BBC1-9684-EBF0-DD24B657B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AD28-7E94-4760-9892-93414C53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DF93A-5AB0-3B9E-6D74-FA3EA640F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 dirty="0"/>
              <a:t>ICS WEB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BB07F-8440-131D-B681-351D8B23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IN" sz="2800" dirty="0"/>
              <a:t>-Sowmya Sudhakara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C046C-94FA-8A32-15BF-AF71DC5C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133475"/>
            <a:ext cx="120777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1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F384C-4D3F-D77E-FE87-0AA660A5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" y="875890"/>
            <a:ext cx="11758913" cy="49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50FB1-BDAE-EF0C-F1BC-0C625BEC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3" y="518800"/>
            <a:ext cx="11383288" cy="54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C21E-D22F-C729-7B3D-872EFC1C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E072-D939-2A88-927F-EA7AC235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front end GUI components and aims to make </a:t>
            </a:r>
            <a:r>
              <a:rPr lang="en-US" dirty="0"/>
              <a:t>responsive design</a:t>
            </a:r>
          </a:p>
          <a:p>
            <a:r>
              <a:rPr lang="en-US" dirty="0"/>
              <a:t>Currently ICS app is in WinForms , Let’s make it as Web Application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6646-D278-502D-93E8-406DD450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4163437"/>
            <a:ext cx="9559018" cy="20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37547-E899-F354-16E0-44F39186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" y="0"/>
            <a:ext cx="12064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3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01052-F334-1965-0D49-DD1991AA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48720"/>
            <a:ext cx="11658600" cy="57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C9A5D-FE66-5125-620B-0B1854DF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28637"/>
            <a:ext cx="59436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E6D27-874A-F051-635D-C5886E83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74" y="134566"/>
            <a:ext cx="2929439" cy="561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B23B4-3A92-1F05-B021-53B65142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99" y="114300"/>
            <a:ext cx="3209925" cy="56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B6C2E-7B9F-9D57-47D4-D490B042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419"/>
            <a:ext cx="12192000" cy="45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53094-FA42-40E4-5502-6B388A59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04583"/>
            <a:ext cx="11991975" cy="65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C67ED-6F4C-F695-0895-8ECA35A6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763"/>
            <a:ext cx="12192000" cy="50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ICS WEB</vt:lpstr>
      <vt:lpstr>Purpose: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WEB</dc:title>
  <dc:creator>Sudhakara Sowmya</dc:creator>
  <cp:lastModifiedBy>Sudhakara Sowmya</cp:lastModifiedBy>
  <cp:revision>3</cp:revision>
  <dcterms:created xsi:type="dcterms:W3CDTF">2023-06-13T13:51:20Z</dcterms:created>
  <dcterms:modified xsi:type="dcterms:W3CDTF">2023-06-13T14:27:49Z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2023-06-13T13:51:20Z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f15720d6-a53e-40ab-ae17-6c8cb10d872e</vt:lpwstr>
  </property>
  <property fmtid="{D5CDD505-2E9C-101B-9397-08002B2CF9AE}" pid="8" name="MSIP_Label_19540963-e559-4020-8a90-fe8a502c2801_ContentBits">
    <vt:lpwstr>0</vt:lpwstr>
  </property>
</Properties>
</file>