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29D94-96FB-48C2-B70A-0B0F81E35AF3}" v="1" dt="2023-09-05T12:37:57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1A29-723D-C8CC-53C4-C101EA74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9653F-A3BF-0591-2A42-F82688FF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878C-3094-BF40-E958-7E7D2BBC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F03C-98E4-1FEF-9B08-73CE64BF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CB8A-3C6A-93DF-A8B1-39F36DC9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3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B54F-0806-A767-FC2D-F7245705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1F9D0-8E5A-F45F-05F4-A1F3A4C1A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F4FA-334D-ECA7-D42D-9D008510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5F76-4B86-D435-9C92-D4F6C26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A339-2E7F-223B-8BB7-E784F478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3102D-79E4-9FBA-C7CA-02206F5EF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5613-7A0D-1EE4-81DD-F154EB56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10C0B-744B-CE15-49AF-BF8DD82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B2BA-4350-2F76-50A3-5C5DBCB6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A963-4983-3AB0-5C2D-14E2597C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3F1F-80F3-39B6-B3D8-7C334257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E4E6-AFC9-0D56-4C26-C4CCDB50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AEEF-C7E9-2997-4317-FDD526E3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7880-BDE8-4541-0063-12AD4E70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7D02E-D3B9-E6B0-6F95-0E797756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1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E5C6-50F4-E34C-F573-DFA47737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9C323-4C64-4674-8F27-9C4B1B09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109B-83E5-A743-C69A-ED76E2C0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A5E8-91B3-0B68-60BA-330E22BA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1EC1-81B0-D87A-4676-E6B9CC3E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024-5315-9338-1A45-0B07A832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BC95-F544-627D-02E0-07F08BADE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86403-164E-F228-48BD-162D0970E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1C864-ED1F-4AFF-04EE-544A8A9D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9771-BC51-39DB-89AE-E1012C76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E6AA3-BDCB-92DF-39CF-ABA2B8C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3775-A4B2-E482-EE74-C7655D86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1B93-443C-EDE7-15EC-E8A642A4D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92A71-6005-02F1-EB0D-876DFD90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2D6E6-801B-A332-C821-7D1911EE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7BDB0-ECFE-1DE3-351C-CB7D6DA45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E3BF1-83C8-D691-642E-C5E9D9EF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9AF88-8597-F36C-C0CD-D2A04670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60D87-165A-5974-BB8C-89BE8C3B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6A62-389D-8344-4FAB-CA7522EC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F26AD-4122-F809-E7EA-1137D791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4958B-07BA-EA66-73F7-9EACB697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00811-CAE1-319F-797F-9AA5DB73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1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F0256-4F32-4458-B92E-07E8CC3A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46067-0762-E9BF-EA0C-8DF40DD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D7C51-5614-3396-A199-469951F4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3646-03AA-62D3-8CB1-375BDAE2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5403-5DC0-6CDE-9B56-299961DF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56AF-DF1E-74F8-9D04-67A5CC0A3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310C-7E44-2374-2E29-A8774CBB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44E42-C142-8353-B64B-142B1D3C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16EC4-25BC-8D8C-81F5-4ED55C11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4C06-3F96-12DC-9058-2756D9A3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FBB0B-77BF-1C25-378D-C3901C7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938D2-9F8F-8F98-11E7-40C445BC3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7473C-CE98-0843-478C-57F80725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64EA1-4A0A-87A8-B75B-A66C842C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3EB5-EB17-6FF1-FB92-E58533E3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54EC6-BFAE-0AAB-4B9E-2D187C5A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BD4DA-F7D3-4DAD-2750-91137287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5E4B-489E-B88A-DB9C-1D81E6E6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DAC5-249F-4316-8802-DD620F3A1B0E}" type="datetimeFigureOut">
              <a:rPr lang="en-US" smtClean="0"/>
              <a:t>19-09-2023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5306-DD04-F30A-01CE-0ECD63429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3F4D-B3CB-7E34-923B-CBAED7B6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ABA0-335A-456D-BCB3-5059CE63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188C-603D-15D7-1E50-853A55690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Manual GR  using </a:t>
            </a:r>
            <a:br>
              <a:rPr lang="en-IN" dirty="0"/>
            </a:br>
            <a:r>
              <a:rPr lang="en-IN" dirty="0"/>
              <a:t>Minimal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6600-BD23-3D63-BB4A-1A313C4BF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IN" dirty="0"/>
          </a:p>
          <a:p>
            <a:pPr algn="r"/>
            <a:r>
              <a:rPr lang="en-IN" dirty="0"/>
              <a:t>Sowmya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3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4B7AD14-B276-2E73-CBD8-C6FA0151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2" y="536959"/>
            <a:ext cx="10790855" cy="5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19099-0EA3-38B5-E5A6-7374B71D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37" y="0"/>
            <a:ext cx="11580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24063-4F28-8ABD-E71E-A0FA061C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674"/>
            <a:ext cx="12192000" cy="554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DC0A4-79FF-977B-D909-1F61FC29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424"/>
            <a:ext cx="12192000" cy="53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D9556-9DFB-5C52-E45F-5EB1B62E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302375"/>
            <a:ext cx="9472721" cy="22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9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F2004-3874-2A72-4DB0-AFC0C90F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91" y="1228725"/>
            <a:ext cx="10671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3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3F567C-FC2A-1743-12C9-3F853747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485775"/>
            <a:ext cx="9719691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E9CA2-0500-D44D-1413-C56D5906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22" y="3564043"/>
            <a:ext cx="8550404" cy="26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63F7A1-7F0B-888C-1E4C-C0F6BB01180F}"/>
              </a:ext>
            </a:extLst>
          </p:cNvPr>
          <p:cNvGrpSpPr/>
          <p:nvPr/>
        </p:nvGrpSpPr>
        <p:grpSpPr>
          <a:xfrm>
            <a:off x="224568" y="238125"/>
            <a:ext cx="9414496" cy="5215849"/>
            <a:chOff x="224568" y="238125"/>
            <a:chExt cx="9414496" cy="52158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A72059-7401-B6B3-766E-7A43569EC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568" y="238125"/>
              <a:ext cx="6404102" cy="34480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82E6BF-01DB-5C5E-E491-A3E541750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7510" y="695325"/>
              <a:ext cx="5301554" cy="47368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A0F5D5-6870-8BBB-2D1A-C0608755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371" y="3686175"/>
              <a:ext cx="4057467" cy="1767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019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60B958-D866-D272-2AD6-AD56FFD8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95" y="1041816"/>
            <a:ext cx="6167894" cy="4806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BAAFD-5317-ED1C-AD69-BB1075D15478}"/>
              </a:ext>
            </a:extLst>
          </p:cNvPr>
          <p:cNvSpPr txBox="1"/>
          <p:nvPr/>
        </p:nvSpPr>
        <p:spPr>
          <a:xfrm>
            <a:off x="194872" y="371475"/>
            <a:ext cx="945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Minimal API Performance rate</a:t>
            </a:r>
            <a:r>
              <a:rPr lang="en-IN" sz="1000" dirty="0"/>
              <a:t>: </a:t>
            </a:r>
          </a:p>
          <a:p>
            <a:r>
              <a:rPr lang="en-IN" sz="1000" dirty="0"/>
              <a:t>If you notice Average time slightly lesser here with the minimal API than time shown in next screen which is controller-based API.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156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91B977-0EEF-931D-792B-0F682C92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87" y="1025245"/>
            <a:ext cx="6164860" cy="4807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B3E5D-728B-3443-BA40-E56BB5F85F0E}"/>
              </a:ext>
            </a:extLst>
          </p:cNvPr>
          <p:cNvSpPr txBox="1"/>
          <p:nvPr/>
        </p:nvSpPr>
        <p:spPr>
          <a:xfrm>
            <a:off x="647700" y="400050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Controller API Performance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8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39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Manual GR  using  Minimal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GR  using  Minimal API</dc:title>
  <dc:creator>Sudhakara Sowmya</dc:creator>
  <cp:lastModifiedBy>Sudhakara Sowmya</cp:lastModifiedBy>
  <cp:revision>3</cp:revision>
  <dcterms:created xsi:type="dcterms:W3CDTF">2023-09-05T06:51:00Z</dcterms:created>
  <dcterms:modified xsi:type="dcterms:W3CDTF">2023-09-19T14:32:19Z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2023-09-05T06:51:04Z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c741b27a-63f0-40d5-b098-99dfdf776c20</vt:lpwstr>
  </property>
  <property fmtid="{D5CDD505-2E9C-101B-9397-08002B2CF9AE}" pid="8" name="MSIP_Label_19540963-e559-4020-8a90-fe8a502c2801_ContentBits">
    <vt:lpwstr>0</vt:lpwstr>
  </property>
</Properties>
</file>