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0AD3-F09A-9F7E-E742-AFA4D3AF4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8081C-3D5C-D758-04CA-F1EC1188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0D9EC-E724-79F3-DCCD-E452F76D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049BD-11C4-AD6C-C2A7-ECEFD92F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A662C-FDD5-FCCE-BA3F-3DB7A2E0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14CE-F761-4574-17F1-E367B9B1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904F4-255B-055D-3D19-E42D67D7B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1C2E-122D-78E6-DB4E-AFE523C6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9610E-44FB-EBAA-1E30-36041653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184EA-192F-7F2A-255F-D6F3B483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DDD39-48B8-96CE-BC72-4C2FA6640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B37D4-AB64-1A05-978D-C70B8475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4918F-8EC5-9E79-5A54-BB45FE25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CB2B-746F-FDCC-CCA6-591366E5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623D6-C22C-77FB-1370-B0CDC56F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8DD7-39EC-D9E5-B659-A734DF9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F8FE-ECE7-360B-33CF-75E4165B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7DB8-80FC-AE5C-2A98-24516482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2177-E635-BC16-A5C9-81AB901B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1367-2E53-998D-9064-D796B5B3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D85F-3D8E-4881-F934-9BD91B26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6FDFD-508D-14CE-A7BF-BAB6F72F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7D0D-4BB5-C044-7FB3-8AE0460F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4A08-D6AC-216F-4552-4F522DF8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11E2-82A1-FFC3-40F4-BA3AA77C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21B5-D1E1-9F40-C501-5D59262A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8055-939A-867D-033D-1D82653ED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52909-D1E7-7B97-212A-D59487566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851C-9889-F1EA-09DD-68E04D17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20656-4377-80DA-0CBD-BD002F6D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295E0-F53B-BBC1-ED56-5E196F4E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1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8738-9F2A-222E-A003-AD49F63B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8CF0-ADD7-4C6F-F149-D32335338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5036A-96B8-A532-6E5B-54ABC516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EAF03-975F-5650-D98C-6A46DEE1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D2915-C5A2-4D39-1418-8F3B9A24B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3BBB0-E810-133E-4819-5738F4D8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02D8D-9A16-FB6F-F95D-9F1A8F09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DA104-B11E-76D2-EF91-952FC139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D71-9DC6-4EF9-E578-6DC620E5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DD52D-7F03-E9D1-797E-DA96A7A9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16E0-CAB0-4B6A-067F-7C3547B9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5D6FB-DAEE-827E-80F6-60218D5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5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FB877-354E-76B2-E423-A744DCF5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8B81F-31BD-1364-51CD-B0979C11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0C09E-6F44-E7AD-B140-8A3177FE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1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D95-581C-A665-AA85-40BF9042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9A1B-2B26-EE85-163B-5FC6ACA5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B7B71-8975-BF51-F9F9-D1C69891D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6E0D7-EFFA-FFC1-699D-C61EF21C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73631-855F-4152-95C2-3BA3EA0C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9814-FBF8-CC79-37C2-9257F0DF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E943-3492-7F50-CDAA-481B6835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94859-BF02-2037-B651-99DF69DDF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AB0F7-51A3-776B-8897-60608518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E8B48-BCF6-2DE6-A404-E91392A1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C4853-9A66-EB51-70F7-85F6159F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9BE74-7277-E9C5-9A3C-C103F808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7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D19B5-8018-C05B-1C74-E5118093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5A726-D11F-4849-D422-89B04E62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7DBD-88FB-B51D-7A1B-E45EBAAD7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A009E-4956-4F5E-B600-5C2A51C0B1FA}" type="datetimeFigureOut">
              <a:rPr lang="en-US" smtClean="0"/>
              <a:t>01-06-2024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D2F5-3E47-C873-0535-628E320E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D240-9F02-241D-B6AC-3B17FE218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8F0F-8091-4E42-BEA1-86E952765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ldendaydemoproject-macs-test.apps.aro-delta.euw-hub02.azure.volvo.net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-ex-git-macs-test.apps.aro-delta.euw-hub02.azure.volvo.net/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98E9-11F0-45CE-D7F5-98CD8D10B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Openshift</a:t>
            </a:r>
            <a:r>
              <a:rPr lang="en-IN" dirty="0"/>
              <a:t>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FFF48-546B-0DE9-414C-2C7D19F38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Sowmya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99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505F-E132-8DA7-578D-BF879B3F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Openshift</a:t>
            </a:r>
            <a:r>
              <a:rPr lang="en-IN" dirty="0"/>
              <a:t> Template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4F231-9EF7-8CD5-1BF8-BAD81691C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358" y="1462181"/>
            <a:ext cx="9885268" cy="4714782"/>
          </a:xfrm>
        </p:spPr>
      </p:pic>
    </p:spTree>
    <p:extLst>
      <p:ext uri="{BB962C8B-B14F-4D97-AF65-F5344CB8AC3E}">
        <p14:creationId xmlns:p14="http://schemas.microsoft.com/office/powerpoint/2010/main" val="260805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5F13-2CE1-0A86-148E-8D8866B3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Release pipeline with </a:t>
            </a:r>
            <a:r>
              <a:rPr lang="en-IN" dirty="0" err="1"/>
              <a:t>Openshift</a:t>
            </a:r>
            <a:r>
              <a:rPr lang="en-IN" dirty="0"/>
              <a:t> tasks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53396-9706-C884-CCF1-79E9E2572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453" y="1323369"/>
            <a:ext cx="8310871" cy="4853594"/>
          </a:xfrm>
        </p:spPr>
      </p:pic>
    </p:spTree>
    <p:extLst>
      <p:ext uri="{BB962C8B-B14F-4D97-AF65-F5344CB8AC3E}">
        <p14:creationId xmlns:p14="http://schemas.microsoft.com/office/powerpoint/2010/main" val="110170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CD4C-E6C0-A646-3173-D432EEC1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028" y="2920754"/>
            <a:ext cx="10474911" cy="829554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8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5132-1E8E-B419-377B-F5C28723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can be created or deployed into </a:t>
            </a:r>
            <a:r>
              <a:rPr lang="en-IN" dirty="0" err="1"/>
              <a:t>Openshift</a:t>
            </a:r>
            <a:r>
              <a:rPr lang="en-IN" dirty="0"/>
              <a:t> cluster using various 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4FBF-8C98-2FD3-032A-4EE94BA5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GitHub(Using S2i image builder)</a:t>
            </a:r>
          </a:p>
          <a:p>
            <a:endParaRPr lang="en-IN" dirty="0"/>
          </a:p>
          <a:p>
            <a:r>
              <a:rPr lang="en-IN" dirty="0"/>
              <a:t>Docker images</a:t>
            </a:r>
          </a:p>
          <a:p>
            <a:endParaRPr lang="en-IN" dirty="0"/>
          </a:p>
          <a:p>
            <a:r>
              <a:rPr lang="en-IN" dirty="0"/>
              <a:t>Template (YAML)</a:t>
            </a:r>
          </a:p>
          <a:p>
            <a:endParaRPr lang="en-IN" dirty="0"/>
          </a:p>
          <a:p>
            <a:r>
              <a:rPr lang="en-IN" dirty="0"/>
              <a:t>Developer </a:t>
            </a:r>
            <a:r>
              <a:rPr lang="en-IN" dirty="0" err="1"/>
              <a:t>Catalog</a:t>
            </a:r>
            <a:endParaRPr lang="en-IN" dirty="0"/>
          </a:p>
          <a:p>
            <a:endParaRPr lang="en-IN" dirty="0"/>
          </a:p>
          <a:p>
            <a:r>
              <a:rPr lang="en-IN" dirty="0"/>
              <a:t>Container image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6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E22F7-F1CF-39B4-DC0D-8E3B8EBF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94" y="424494"/>
            <a:ext cx="5915413" cy="6094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003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70187-44AD-2F10-CC2D-BBAC14F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/>
              <a:t>Docker image through web console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A0E41D-0839-8874-97D0-D60A6FEB2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104009"/>
            <a:ext cx="8969052" cy="340823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80A2EA-1BD2-851F-5A3C-FF75DD18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293" y="3249227"/>
            <a:ext cx="8788619" cy="1757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87AD2-4EBB-2616-DFCD-3BE75D126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8047"/>
            <a:ext cx="12192000" cy="3721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E5D37-63E6-85D3-520F-4ACA08036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81" y="400049"/>
            <a:ext cx="10925175" cy="6057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801B0E-9081-46CA-D88A-23DF299A990B}"/>
              </a:ext>
            </a:extLst>
          </p:cNvPr>
          <p:cNvSpPr txBox="1"/>
          <p:nvPr/>
        </p:nvSpPr>
        <p:spPr>
          <a:xfrm>
            <a:off x="1641549" y="2809145"/>
            <a:ext cx="890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https://goldendaydemoproject-macs-test.apps.aro-delta.euw-hub02.azure.volvo.net/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4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4347-D890-EF41-BA7C-90493686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image through command line(</a:t>
            </a:r>
            <a:r>
              <a:rPr lang="en-IN" dirty="0" err="1"/>
              <a:t>oc</a:t>
            </a:r>
            <a:r>
              <a:rPr lang="en-IN" dirty="0"/>
              <a:t> command)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ADE81A-CB7E-572C-079C-817FBEC80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87036"/>
            <a:ext cx="10515600" cy="222851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CEA7D-9FE9-874B-FF79-DD1A0FC0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5" y="698392"/>
            <a:ext cx="10937958" cy="5916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A0634-D370-8575-43DA-CA3355502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245" y="1546225"/>
            <a:ext cx="5731510" cy="376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0033D-E2D7-8124-B276-761A27DF5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15" y="1546225"/>
            <a:ext cx="12085316" cy="3861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55D8E2-FCBF-F331-FF15-09BAFD6D7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25912"/>
            <a:ext cx="12192000" cy="4406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7272AC-3AA4-077F-7192-B58F6B9A5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45441"/>
            <a:ext cx="12192000" cy="376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0364-F649-0E11-B5EF-549910C6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900" i="0" dirty="0">
                <a:solidFill>
                  <a:srgbClr val="0F0F0F"/>
                </a:solidFill>
                <a:effectLst/>
              </a:rPr>
            </a:br>
            <a:r>
              <a:rPr lang="en-IN" sz="4900" i="0" dirty="0">
                <a:solidFill>
                  <a:srgbClr val="0F0F0F"/>
                </a:solidFill>
                <a:effectLst/>
              </a:rPr>
              <a:t>Build Configuration Strategy Source to Image (S2I) &amp; </a:t>
            </a:r>
            <a:r>
              <a:rPr lang="en-IN" sz="4900" i="0" dirty="0" err="1">
                <a:solidFill>
                  <a:srgbClr val="0F0F0F"/>
                </a:solidFill>
                <a:effectLst/>
              </a:rPr>
              <a:t>Dockerfile</a:t>
            </a:r>
            <a:br>
              <a:rPr lang="en-IN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8F45B-61F3-9007-AA43-80FD4C908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59" y="2005012"/>
            <a:ext cx="3743325" cy="2847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7C9E9-1211-4748-E727-BC89903A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0012"/>
            <a:ext cx="10058400" cy="665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78CF2-48F5-D93E-3D13-E0DE5E76A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605"/>
            <a:ext cx="12192000" cy="6074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2308D9-3CDD-A3B3-E793-C70038A48CEA}"/>
              </a:ext>
            </a:extLst>
          </p:cNvPr>
          <p:cNvSpPr txBox="1"/>
          <p:nvPr/>
        </p:nvSpPr>
        <p:spPr>
          <a:xfrm>
            <a:off x="2858610" y="4444786"/>
            <a:ext cx="765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>
                <a:solidFill>
                  <a:srgbClr val="002060"/>
                </a:solidFill>
                <a:hlinkClick r:id="rId5"/>
              </a:rPr>
              <a:t>nodejs-ex-git-macs-test</a:t>
            </a:r>
            <a:r>
              <a:rPr lang="en-US" dirty="0">
                <a:solidFill>
                  <a:srgbClr val="002060"/>
                </a:solidFill>
              </a:rPr>
              <a:t>.apps.aro-delta.euw-hub02.azure.volvo.net/</a:t>
            </a:r>
          </a:p>
        </p:txBody>
      </p:sp>
    </p:spTree>
    <p:extLst>
      <p:ext uri="{BB962C8B-B14F-4D97-AF65-F5344CB8AC3E}">
        <p14:creationId xmlns:p14="http://schemas.microsoft.com/office/powerpoint/2010/main" val="291584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58DA-DC60-E1C9-5716-92D10CD6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file via command line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3365-E165-CB34-D649-352D187B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545454"/>
                </a:solidFill>
                <a:effectLst/>
                <a:latin typeface="RedHatText"/>
              </a:rPr>
              <a:t>Docker Build: When OpenShift finds a </a:t>
            </a:r>
            <a:r>
              <a:rPr lang="en-IN" i="0" dirty="0" err="1">
                <a:solidFill>
                  <a:srgbClr val="545454"/>
                </a:solidFill>
                <a:effectLst/>
                <a:latin typeface="RedHatText"/>
              </a:rPr>
              <a:t>Dockerfile</a:t>
            </a:r>
            <a:r>
              <a:rPr lang="en-IN" i="0" dirty="0">
                <a:solidFill>
                  <a:srgbClr val="545454"/>
                </a:solidFill>
                <a:effectLst/>
                <a:latin typeface="RedHatText"/>
              </a:rPr>
              <a:t> in the source, it uses this </a:t>
            </a:r>
            <a:r>
              <a:rPr lang="en-IN" i="0" dirty="0" err="1">
                <a:solidFill>
                  <a:srgbClr val="545454"/>
                </a:solidFill>
                <a:effectLst/>
                <a:latin typeface="RedHatText"/>
              </a:rPr>
              <a:t>Dockerfile</a:t>
            </a:r>
            <a:r>
              <a:rPr lang="en-IN" i="0" dirty="0">
                <a:solidFill>
                  <a:srgbClr val="545454"/>
                </a:solidFill>
                <a:effectLst/>
                <a:latin typeface="RedHatText"/>
              </a:rPr>
              <a:t> as the basis to create a docker image for your application.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ADB65-3AC2-3A8A-8279-6F44303F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0" y="2143431"/>
            <a:ext cx="10547279" cy="304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9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2654-BB5E-186B-04EE-BF75329B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rgbClr val="545454"/>
                </a:solidFill>
                <a:latin typeface="RedHatText"/>
                <a:ea typeface="+mn-ea"/>
                <a:cs typeface="+mn-cs"/>
              </a:rPr>
              <a:t>A build was created and scheduled - you can also run </a:t>
            </a:r>
            <a:r>
              <a:rPr lang="en-IN" sz="1800" dirty="0" err="1">
                <a:solidFill>
                  <a:srgbClr val="545454"/>
                </a:solidFill>
                <a:latin typeface="RedHatText"/>
                <a:ea typeface="+mn-ea"/>
                <a:cs typeface="+mn-cs"/>
              </a:rPr>
              <a:t>oc</a:t>
            </a:r>
            <a:r>
              <a:rPr lang="en-IN" sz="1800" dirty="0">
                <a:solidFill>
                  <a:srgbClr val="545454"/>
                </a:solidFill>
                <a:latin typeface="RedHatText"/>
                <a:ea typeface="+mn-ea"/>
                <a:cs typeface="+mn-cs"/>
              </a:rPr>
              <a:t> start-build time to start another build manually.</a:t>
            </a:r>
            <a:endParaRPr lang="en-US" sz="1800" dirty="0">
              <a:solidFill>
                <a:srgbClr val="545454"/>
              </a:solidFill>
              <a:latin typeface="RedHatText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9CE768-29F3-06C1-8CD2-73AE338E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001" y="1564686"/>
            <a:ext cx="7029450" cy="8382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E7A758-672B-A6EF-4B4E-013C00F8090D}"/>
              </a:ext>
            </a:extLst>
          </p:cNvPr>
          <p:cNvSpPr txBox="1"/>
          <p:nvPr/>
        </p:nvSpPr>
        <p:spPr>
          <a:xfrm>
            <a:off x="838200" y="2592281"/>
            <a:ext cx="9696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45454"/>
                </a:solidFill>
                <a:effectLst/>
                <a:latin typeface="RedHatText"/>
              </a:rPr>
              <a:t>In the meanwhile lets have a look at the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RedHatText"/>
              </a:rPr>
              <a:t>buildconfig</a:t>
            </a:r>
            <a:r>
              <a:rPr lang="en-IN" b="0" i="0" dirty="0">
                <a:solidFill>
                  <a:srgbClr val="545454"/>
                </a:solidFill>
                <a:effectLst/>
                <a:latin typeface="RedHatText"/>
              </a:rPr>
              <a:t> by running the command shown below.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92D238-1854-C413-B0DD-ADEC1B028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87" y="61912"/>
            <a:ext cx="87344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0E65-0FA2-2971-A5A3-2A8833D4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365126"/>
            <a:ext cx="10679097" cy="469376"/>
          </a:xfrm>
        </p:spPr>
        <p:txBody>
          <a:bodyPr/>
          <a:lstStyle/>
          <a:p>
            <a:r>
              <a:rPr lang="en-IN" sz="1800" dirty="0">
                <a:solidFill>
                  <a:srgbClr val="545454"/>
                </a:solidFill>
                <a:latin typeface="RedHatText"/>
                <a:ea typeface="+mn-ea"/>
                <a:cs typeface="+mn-cs"/>
              </a:rPr>
              <a:t>You can view the list of builds using </a:t>
            </a:r>
            <a:r>
              <a:rPr lang="en-IN" sz="1800" dirty="0" err="1">
                <a:solidFill>
                  <a:srgbClr val="545454"/>
                </a:solidFill>
                <a:latin typeface="RedHatText"/>
                <a:ea typeface="+mn-ea"/>
                <a:cs typeface="+mn-cs"/>
              </a:rPr>
              <a:t>oc</a:t>
            </a:r>
            <a:r>
              <a:rPr lang="en-IN" sz="1800" dirty="0">
                <a:solidFill>
                  <a:srgbClr val="545454"/>
                </a:solidFill>
                <a:latin typeface="RedHatText"/>
                <a:ea typeface="+mn-ea"/>
                <a:cs typeface="+mn-cs"/>
              </a:rPr>
              <a:t> get builds also the logs</a:t>
            </a:r>
            <a:endParaRPr lang="en-US" sz="1800" dirty="0">
              <a:solidFill>
                <a:srgbClr val="545454"/>
              </a:solidFill>
              <a:latin typeface="RedHatText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1FB304-396A-5BDF-2814-E4592CBA7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03" y="881110"/>
            <a:ext cx="10599737" cy="8271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8E08B-71E6-82CB-DB42-4CB96420D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52" y="827844"/>
            <a:ext cx="7981950" cy="3190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41C364-5F3A-5B51-6177-2D4B8D5BEB1A}"/>
              </a:ext>
            </a:extLst>
          </p:cNvPr>
          <p:cNvSpPr txBox="1"/>
          <p:nvPr/>
        </p:nvSpPr>
        <p:spPr>
          <a:xfrm>
            <a:off x="747944" y="4296771"/>
            <a:ext cx="10979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545454"/>
                </a:solidFill>
                <a:effectLst/>
                <a:latin typeface="RedHatText"/>
              </a:rPr>
              <a:t>Once the image is pushed to the docker registry, OpenShift will trigger a deploy process. Let us also quickly look at the deployment configuration by running the following command. Note dc represents </a:t>
            </a:r>
            <a:r>
              <a:rPr lang="en-IN" b="0" i="0" dirty="0" err="1">
                <a:solidFill>
                  <a:srgbClr val="545454"/>
                </a:solidFill>
                <a:effectLst/>
                <a:latin typeface="RedHatText"/>
              </a:rPr>
              <a:t>deploymentconfig</a:t>
            </a:r>
            <a:r>
              <a:rPr lang="en-IN" b="0" i="0" dirty="0">
                <a:solidFill>
                  <a:srgbClr val="545454"/>
                </a:solidFill>
                <a:effectLst/>
                <a:latin typeface="RedHatText"/>
              </a:rPr>
              <a:t>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BBE4F4-3312-0B62-4391-44F13646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76" y="1580225"/>
            <a:ext cx="10257238" cy="45571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761383-D39E-9A62-8D86-22E0AF1F6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54" y="1754818"/>
            <a:ext cx="10677041" cy="39020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CDE0CA-8590-EE0F-E722-E0BA33354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68548"/>
            <a:ext cx="12192000" cy="7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6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223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RedHatText</vt:lpstr>
      <vt:lpstr>Roboto</vt:lpstr>
      <vt:lpstr>Office Theme</vt:lpstr>
      <vt:lpstr>Openshift Learning</vt:lpstr>
      <vt:lpstr>Application can be created or deployed into Openshift cluster using various ways</vt:lpstr>
      <vt:lpstr>PowerPoint Presentation</vt:lpstr>
      <vt:lpstr>Docker image through web console</vt:lpstr>
      <vt:lpstr>Docker image through command line(oc command)</vt:lpstr>
      <vt:lpstr> Build Configuration Strategy Source to Image (S2I) &amp; Dockerfile </vt:lpstr>
      <vt:lpstr>Docker file via command line </vt:lpstr>
      <vt:lpstr>A build was created and scheduled - you can also run oc start-build time to start another build manually.</vt:lpstr>
      <vt:lpstr>You can view the list of builds using oc get builds also the logs</vt:lpstr>
      <vt:lpstr>Openshift Template</vt:lpstr>
      <vt:lpstr>Sample Release pipeline with Openshift tasks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Openshift Learning</dc:title>
  <dc:creator>Sudhakara Sowmya</dc:creator>
  <cp:lastModifiedBy>Sudhakara Sowmya</cp:lastModifiedBy>
  <cp:revision>3</cp:revision>
  <dcterms:created xsi:type="dcterms:W3CDTF">2024-06-01T13:18:23Z</dcterms:created>
  <dcterms:modified xsi:type="dcterms:W3CDTF">2024-06-01T16:20:03Z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2024-06-01T14:28:10Z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88bfbfdb-2175-4731-a3a1-f5830b44547a</vt:lpwstr>
  </property>
  <property fmtid="{D5CDD505-2E9C-101B-9397-08002B2CF9AE}" pid="8" name="MSIP_Label_19540963-e559-4020-8a90-fe8a502c2801_ContentBits">
    <vt:lpwstr>0</vt:lpwstr>
  </property>
</Properties>
</file>