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59" d="100"/>
          <a:sy n="59" d="100"/>
        </p:scale>
        <p:origin x="5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8E9CB-C234-4C23-AA38-8B3669B945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F44B7-95EA-4E17-8A20-813FD9A2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8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F44B7-95EA-4E17-8A20-813FD9A2B9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59999" y="7174992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190" y="1651"/>
                </a:lnTo>
                <a:lnTo>
                  <a:pt x="4762" y="6786"/>
                </a:lnTo>
                <a:lnTo>
                  <a:pt x="10715" y="15671"/>
                </a:lnTo>
                <a:lnTo>
                  <a:pt x="19050" y="28575"/>
                </a:lnTo>
                <a:lnTo>
                  <a:pt x="19050" y="25717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352424" y="0"/>
                </a:moveTo>
                <a:lnTo>
                  <a:pt x="0" y="0"/>
                </a:lnTo>
                <a:lnTo>
                  <a:pt x="0" y="2592819"/>
                </a:lnTo>
                <a:lnTo>
                  <a:pt x="352424" y="2592819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35266" y="2102332"/>
            <a:ext cx="3630167" cy="122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1" i="0">
                <a:solidFill>
                  <a:srgbClr val="B754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B7544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B754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B7544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B754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6221" y="2314549"/>
            <a:ext cx="14535137" cy="6248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B754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65760" y="1883365"/>
            <a:ext cx="11034648" cy="1360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1" i="0">
                <a:solidFill>
                  <a:srgbClr val="B754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2497" y="2445004"/>
            <a:ext cx="9096375" cy="509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B7544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13234272" y="0"/>
                </a:moveTo>
                <a:lnTo>
                  <a:pt x="0" y="0"/>
                </a:lnTo>
                <a:lnTo>
                  <a:pt x="0" y="352424"/>
                </a:lnTo>
                <a:lnTo>
                  <a:pt x="13234272" y="352424"/>
                </a:lnTo>
                <a:lnTo>
                  <a:pt x="132342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9156"/>
            <a:ext cx="9144000" cy="74294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447530" y="2025650"/>
            <a:ext cx="8183880" cy="2198038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5080" algn="ctr">
              <a:lnSpc>
                <a:spcPts val="4730"/>
              </a:lnSpc>
              <a:spcBef>
                <a:spcPts val="1040"/>
              </a:spcBef>
            </a:pPr>
            <a:r>
              <a:rPr sz="5400" b="1" spc="-10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cs typeface="Arial"/>
              </a:rPr>
              <a:t>WEATHER </a:t>
            </a:r>
            <a:endParaRPr lang="en-US" sz="5400" b="1" spc="-10" dirty="0" smtClean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  <a:cs typeface="Arial"/>
            </a:endParaRPr>
          </a:p>
          <a:p>
            <a:pPr marL="12700" marR="5080" algn="ctr">
              <a:lnSpc>
                <a:spcPts val="4730"/>
              </a:lnSpc>
              <a:spcBef>
                <a:spcPts val="1040"/>
              </a:spcBef>
            </a:pPr>
            <a:r>
              <a:rPr sz="5400" b="1" spc="-335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cs typeface="Arial"/>
              </a:rPr>
              <a:t>DATA</a:t>
            </a:r>
            <a:r>
              <a:rPr lang="en-US" sz="5400" b="1" spc="-335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cs typeface="Arial"/>
              </a:rPr>
              <a:t> </a:t>
            </a:r>
          </a:p>
          <a:p>
            <a:pPr marL="12700" marR="5080" algn="ctr">
              <a:lnSpc>
                <a:spcPts val="4730"/>
              </a:lnSpc>
              <a:spcBef>
                <a:spcPts val="1040"/>
              </a:spcBef>
            </a:pPr>
            <a:r>
              <a:rPr lang="en-US" sz="5400" b="1" spc="-335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cs typeface="Arial"/>
              </a:rPr>
              <a:t>ANALYSIS</a:t>
            </a:r>
            <a:endParaRPr sz="5400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79550" y="6932501"/>
            <a:ext cx="289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Sudha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 Jennifer M.</a:t>
            </a:r>
            <a:b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Sowmya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/>
            </a:r>
            <a:b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</a:b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Jyothika</a:t>
            </a:r>
            <a:endParaRPr lang="en-US" sz="2400" i="1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5483" y="448907"/>
            <a:ext cx="11607165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spc="140" dirty="0">
                <a:solidFill>
                  <a:srgbClr val="000000"/>
                </a:solidFill>
              </a:rPr>
              <a:t>Examples</a:t>
            </a:r>
            <a:r>
              <a:rPr sz="6900" spc="120" dirty="0">
                <a:solidFill>
                  <a:srgbClr val="000000"/>
                </a:solidFill>
              </a:rPr>
              <a:t> </a:t>
            </a:r>
            <a:r>
              <a:rPr sz="6900" spc="50" dirty="0">
                <a:solidFill>
                  <a:srgbClr val="000000"/>
                </a:solidFill>
              </a:rPr>
              <a:t>from</a:t>
            </a:r>
            <a:r>
              <a:rPr sz="6900" spc="125" dirty="0">
                <a:solidFill>
                  <a:srgbClr val="000000"/>
                </a:solidFill>
              </a:rPr>
              <a:t> </a:t>
            </a:r>
            <a:r>
              <a:rPr sz="6900" dirty="0">
                <a:solidFill>
                  <a:srgbClr val="000000"/>
                </a:solidFill>
              </a:rPr>
              <a:t>our</a:t>
            </a:r>
            <a:r>
              <a:rPr sz="6900" spc="125" dirty="0">
                <a:solidFill>
                  <a:srgbClr val="000000"/>
                </a:solidFill>
              </a:rPr>
              <a:t> </a:t>
            </a:r>
            <a:r>
              <a:rPr sz="6900" spc="120" dirty="0">
                <a:solidFill>
                  <a:srgbClr val="000000"/>
                </a:solidFill>
              </a:rPr>
              <a:t>analysis</a:t>
            </a:r>
            <a:endParaRPr sz="69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1644650"/>
            <a:ext cx="15697200" cy="8415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1302" y="438340"/>
            <a:ext cx="12830175" cy="9409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5535" y="1219125"/>
            <a:ext cx="13401674" cy="7999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113" y="3520418"/>
            <a:ext cx="9143999" cy="6766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109" y="540905"/>
            <a:ext cx="8286747" cy="5410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68938" y="3343516"/>
            <a:ext cx="6525895" cy="3388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Advancements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in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machine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learning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and </a:t>
            </a:r>
            <a:r>
              <a:rPr sz="2750" spc="-290" dirty="0">
                <a:solidFill>
                  <a:srgbClr val="B75442"/>
                </a:solidFill>
                <a:latin typeface="Verdana"/>
                <a:cs typeface="Verdana"/>
              </a:rPr>
              <a:t>AI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are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revolutionizing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weather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forecasting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data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analysis.</a:t>
            </a:r>
            <a:endParaRPr sz="2750">
              <a:latin typeface="Verdana"/>
              <a:cs typeface="Verdana"/>
            </a:endParaRPr>
          </a:p>
          <a:p>
            <a:pPr marL="383540" marR="375920" algn="ctr">
              <a:lnSpc>
                <a:spcPct val="100000"/>
              </a:lnSpc>
            </a:pP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Integrating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these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technologies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with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traditional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tools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can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B75442"/>
                </a:solidFill>
                <a:latin typeface="Verdana"/>
                <a:cs typeface="Verdana"/>
              </a:rPr>
              <a:t>lead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to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more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precise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predictions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actionable</a:t>
            </a:r>
            <a:endParaRPr sz="2750">
              <a:latin typeface="Verdana"/>
              <a:cs typeface="Verdana"/>
            </a:endParaRPr>
          </a:p>
          <a:p>
            <a:pPr marL="99060" marR="91440" algn="ctr">
              <a:lnSpc>
                <a:spcPct val="100000"/>
              </a:lnSpc>
              <a:spcBef>
                <a:spcPts val="75"/>
              </a:spcBef>
            </a:pP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insights,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shaping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future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of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B75442"/>
                </a:solidFill>
                <a:latin typeface="Verdana"/>
                <a:cs typeface="Verdana"/>
              </a:rPr>
              <a:t>weather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data</a:t>
            </a:r>
            <a:r>
              <a:rPr sz="2750" spc="-2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analysis.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116955" marR="5080" indent="-1595120">
              <a:lnSpc>
                <a:spcPts val="3300"/>
              </a:lnSpc>
              <a:spcBef>
                <a:spcPts val="775"/>
              </a:spcBef>
            </a:pPr>
            <a:r>
              <a:rPr sz="3300" spc="170" dirty="0">
                <a:solidFill>
                  <a:srgbClr val="434343"/>
                </a:solidFill>
              </a:rPr>
              <a:t>FUTURE</a:t>
            </a:r>
            <a:r>
              <a:rPr sz="3300" spc="95" dirty="0">
                <a:solidFill>
                  <a:srgbClr val="434343"/>
                </a:solidFill>
              </a:rPr>
              <a:t> </a:t>
            </a:r>
            <a:r>
              <a:rPr sz="3300" spc="285" dirty="0">
                <a:solidFill>
                  <a:srgbClr val="434343"/>
                </a:solidFill>
              </a:rPr>
              <a:t>TRENDS</a:t>
            </a:r>
            <a:r>
              <a:rPr sz="3300" spc="100" dirty="0">
                <a:solidFill>
                  <a:srgbClr val="434343"/>
                </a:solidFill>
              </a:rPr>
              <a:t> </a:t>
            </a:r>
            <a:r>
              <a:rPr sz="3300" spc="400" dirty="0">
                <a:solidFill>
                  <a:srgbClr val="434343"/>
                </a:solidFill>
              </a:rPr>
              <a:t>IN</a:t>
            </a:r>
            <a:r>
              <a:rPr sz="3300" spc="95" dirty="0">
                <a:solidFill>
                  <a:srgbClr val="434343"/>
                </a:solidFill>
              </a:rPr>
              <a:t> </a:t>
            </a:r>
            <a:r>
              <a:rPr sz="3300" spc="225" dirty="0">
                <a:solidFill>
                  <a:srgbClr val="434343"/>
                </a:solidFill>
              </a:rPr>
              <a:t>WEATHER </a:t>
            </a:r>
            <a:r>
              <a:rPr sz="3300" dirty="0">
                <a:solidFill>
                  <a:srgbClr val="434343"/>
                </a:solidFill>
              </a:rPr>
              <a:t>DATA</a:t>
            </a:r>
            <a:r>
              <a:rPr sz="3300" spc="250" dirty="0">
                <a:solidFill>
                  <a:srgbClr val="434343"/>
                </a:solidFill>
              </a:rPr>
              <a:t> </a:t>
            </a:r>
            <a:r>
              <a:rPr sz="3300" spc="215" dirty="0">
                <a:solidFill>
                  <a:srgbClr val="434343"/>
                </a:solidFill>
              </a:rPr>
              <a:t>ANALYSIS</a:t>
            </a:r>
            <a:endParaRPr sz="33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65" y="2583281"/>
            <a:ext cx="8848725" cy="5562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852507"/>
            <a:ext cx="352425" cy="1435100"/>
          </a:xfrm>
          <a:custGeom>
            <a:avLst/>
            <a:gdLst/>
            <a:ahLst/>
            <a:cxnLst/>
            <a:rect l="l" t="t" r="r" b="b"/>
            <a:pathLst>
              <a:path w="352425" h="1435100">
                <a:moveTo>
                  <a:pt x="352424" y="0"/>
                </a:moveTo>
                <a:lnTo>
                  <a:pt x="0" y="0"/>
                </a:lnTo>
                <a:lnTo>
                  <a:pt x="0" y="1434490"/>
                </a:lnTo>
                <a:lnTo>
                  <a:pt x="352424" y="1434490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40018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348000" y="0"/>
                </a:moveTo>
                <a:lnTo>
                  <a:pt x="0" y="0"/>
                </a:lnTo>
                <a:lnTo>
                  <a:pt x="0" y="1434490"/>
                </a:lnTo>
                <a:lnTo>
                  <a:pt x="348000" y="1434490"/>
                </a:lnTo>
                <a:lnTo>
                  <a:pt x="34800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76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5" dirty="0"/>
              <a:t>CONCLUSION</a:t>
            </a:r>
          </a:p>
        </p:txBody>
      </p:sp>
      <p:sp>
        <p:nvSpPr>
          <p:cNvPr id="6" name="object 6"/>
          <p:cNvSpPr/>
          <p:nvPr/>
        </p:nvSpPr>
        <p:spPr>
          <a:xfrm>
            <a:off x="7657186" y="3897198"/>
            <a:ext cx="1149350" cy="329565"/>
          </a:xfrm>
          <a:custGeom>
            <a:avLst/>
            <a:gdLst/>
            <a:ahLst/>
            <a:cxnLst/>
            <a:rect l="l" t="t" r="r" b="b"/>
            <a:pathLst>
              <a:path w="1149350" h="329564">
                <a:moveTo>
                  <a:pt x="23888" y="0"/>
                </a:moveTo>
                <a:lnTo>
                  <a:pt x="15290" y="0"/>
                </a:lnTo>
                <a:lnTo>
                  <a:pt x="10388" y="1968"/>
                </a:lnTo>
                <a:lnTo>
                  <a:pt x="2082" y="9817"/>
                </a:lnTo>
                <a:lnTo>
                  <a:pt x="0" y="14947"/>
                </a:lnTo>
                <a:lnTo>
                  <a:pt x="19" y="244970"/>
                </a:lnTo>
                <a:lnTo>
                  <a:pt x="1854" y="249732"/>
                </a:lnTo>
                <a:lnTo>
                  <a:pt x="5549" y="253657"/>
                </a:lnTo>
                <a:lnTo>
                  <a:pt x="9309" y="257530"/>
                </a:lnTo>
                <a:lnTo>
                  <a:pt x="14097" y="259473"/>
                </a:lnTo>
                <a:lnTo>
                  <a:pt x="25882" y="259473"/>
                </a:lnTo>
                <a:lnTo>
                  <a:pt x="30810" y="257530"/>
                </a:lnTo>
                <a:lnTo>
                  <a:pt x="38557" y="249783"/>
                </a:lnTo>
                <a:lnTo>
                  <a:pt x="40500" y="244970"/>
                </a:lnTo>
                <a:lnTo>
                  <a:pt x="40500" y="80505"/>
                </a:lnTo>
                <a:lnTo>
                  <a:pt x="93293" y="80505"/>
                </a:lnTo>
                <a:lnTo>
                  <a:pt x="38354" y="7861"/>
                </a:lnTo>
                <a:lnTo>
                  <a:pt x="36360" y="5003"/>
                </a:lnTo>
                <a:lnTo>
                  <a:pt x="33693" y="2984"/>
                </a:lnTo>
                <a:lnTo>
                  <a:pt x="27025" y="596"/>
                </a:lnTo>
                <a:lnTo>
                  <a:pt x="23888" y="0"/>
                </a:lnTo>
                <a:close/>
              </a:path>
              <a:path w="1149350" h="329564">
                <a:moveTo>
                  <a:pt x="93293" y="80505"/>
                </a:moveTo>
                <a:lnTo>
                  <a:pt x="40500" y="80505"/>
                </a:lnTo>
                <a:lnTo>
                  <a:pt x="170281" y="252209"/>
                </a:lnTo>
                <a:lnTo>
                  <a:pt x="184175" y="259473"/>
                </a:lnTo>
                <a:lnTo>
                  <a:pt x="193052" y="259473"/>
                </a:lnTo>
                <a:lnTo>
                  <a:pt x="198132" y="257441"/>
                </a:lnTo>
                <a:lnTo>
                  <a:pt x="206667" y="249364"/>
                </a:lnTo>
                <a:lnTo>
                  <a:pt x="208813" y="244055"/>
                </a:lnTo>
                <a:lnTo>
                  <a:pt x="208813" y="179819"/>
                </a:lnTo>
                <a:lnTo>
                  <a:pt x="168402" y="179819"/>
                </a:lnTo>
                <a:lnTo>
                  <a:pt x="93293" y="80505"/>
                </a:lnTo>
                <a:close/>
              </a:path>
              <a:path w="1149350" h="329564">
                <a:moveTo>
                  <a:pt x="194589" y="0"/>
                </a:moveTo>
                <a:lnTo>
                  <a:pt x="182867" y="0"/>
                </a:lnTo>
                <a:lnTo>
                  <a:pt x="178079" y="1930"/>
                </a:lnTo>
                <a:lnTo>
                  <a:pt x="170332" y="9677"/>
                </a:lnTo>
                <a:lnTo>
                  <a:pt x="168402" y="14465"/>
                </a:lnTo>
                <a:lnTo>
                  <a:pt x="168402" y="179819"/>
                </a:lnTo>
                <a:lnTo>
                  <a:pt x="208813" y="179819"/>
                </a:lnTo>
                <a:lnTo>
                  <a:pt x="208788" y="14465"/>
                </a:lnTo>
                <a:lnTo>
                  <a:pt x="206941" y="9817"/>
                </a:lnTo>
                <a:lnTo>
                  <a:pt x="206834" y="9677"/>
                </a:lnTo>
                <a:lnTo>
                  <a:pt x="203161" y="5892"/>
                </a:lnTo>
                <a:lnTo>
                  <a:pt x="199466" y="1968"/>
                </a:lnTo>
                <a:lnTo>
                  <a:pt x="194589" y="0"/>
                </a:lnTo>
                <a:close/>
              </a:path>
              <a:path w="1149350" h="329564">
                <a:moveTo>
                  <a:pt x="278155" y="63995"/>
                </a:moveTo>
                <a:lnTo>
                  <a:pt x="265849" y="63995"/>
                </a:lnTo>
                <a:lnTo>
                  <a:pt x="260807" y="66065"/>
                </a:lnTo>
                <a:lnTo>
                  <a:pt x="256705" y="70231"/>
                </a:lnTo>
                <a:lnTo>
                  <a:pt x="252603" y="74333"/>
                </a:lnTo>
                <a:lnTo>
                  <a:pt x="250558" y="79336"/>
                </a:lnTo>
                <a:lnTo>
                  <a:pt x="250558" y="180784"/>
                </a:lnTo>
                <a:lnTo>
                  <a:pt x="262859" y="228933"/>
                </a:lnTo>
                <a:lnTo>
                  <a:pt x="298392" y="256905"/>
                </a:lnTo>
                <a:lnTo>
                  <a:pt x="332397" y="262293"/>
                </a:lnTo>
                <a:lnTo>
                  <a:pt x="350514" y="260945"/>
                </a:lnTo>
                <a:lnTo>
                  <a:pt x="392557" y="240753"/>
                </a:lnTo>
                <a:lnTo>
                  <a:pt x="405628" y="221881"/>
                </a:lnTo>
                <a:lnTo>
                  <a:pt x="332397" y="221881"/>
                </a:lnTo>
                <a:lnTo>
                  <a:pt x="323427" y="221250"/>
                </a:lnTo>
                <a:lnTo>
                  <a:pt x="293732" y="190538"/>
                </a:lnTo>
                <a:lnTo>
                  <a:pt x="293078" y="79336"/>
                </a:lnTo>
                <a:lnTo>
                  <a:pt x="291134" y="74383"/>
                </a:lnTo>
                <a:lnTo>
                  <a:pt x="283273" y="66065"/>
                </a:lnTo>
                <a:lnTo>
                  <a:pt x="278155" y="63995"/>
                </a:lnTo>
                <a:close/>
              </a:path>
              <a:path w="1149350" h="329564">
                <a:moveTo>
                  <a:pt x="399554" y="63995"/>
                </a:moveTo>
                <a:lnTo>
                  <a:pt x="387311" y="63995"/>
                </a:lnTo>
                <a:lnTo>
                  <a:pt x="382270" y="66065"/>
                </a:lnTo>
                <a:lnTo>
                  <a:pt x="374015" y="74333"/>
                </a:lnTo>
                <a:lnTo>
                  <a:pt x="371957" y="79336"/>
                </a:lnTo>
                <a:lnTo>
                  <a:pt x="371957" y="180784"/>
                </a:lnTo>
                <a:lnTo>
                  <a:pt x="371333" y="190538"/>
                </a:lnTo>
                <a:lnTo>
                  <a:pt x="341617" y="221250"/>
                </a:lnTo>
                <a:lnTo>
                  <a:pt x="332397" y="221881"/>
                </a:lnTo>
                <a:lnTo>
                  <a:pt x="405628" y="221881"/>
                </a:lnTo>
                <a:lnTo>
                  <a:pt x="409016" y="214998"/>
                </a:lnTo>
                <a:lnTo>
                  <a:pt x="413131" y="198948"/>
                </a:lnTo>
                <a:lnTo>
                  <a:pt x="414502" y="180784"/>
                </a:lnTo>
                <a:lnTo>
                  <a:pt x="414477" y="79336"/>
                </a:lnTo>
                <a:lnTo>
                  <a:pt x="412546" y="74383"/>
                </a:lnTo>
                <a:lnTo>
                  <a:pt x="404685" y="66065"/>
                </a:lnTo>
                <a:lnTo>
                  <a:pt x="399554" y="63995"/>
                </a:lnTo>
                <a:close/>
              </a:path>
              <a:path w="1149350" h="329564">
                <a:moveTo>
                  <a:pt x="479336" y="63995"/>
                </a:moveTo>
                <a:lnTo>
                  <a:pt x="467029" y="63995"/>
                </a:lnTo>
                <a:lnTo>
                  <a:pt x="461987" y="66065"/>
                </a:lnTo>
                <a:lnTo>
                  <a:pt x="457898" y="70231"/>
                </a:lnTo>
                <a:lnTo>
                  <a:pt x="453796" y="74333"/>
                </a:lnTo>
                <a:lnTo>
                  <a:pt x="451775" y="79248"/>
                </a:lnTo>
                <a:lnTo>
                  <a:pt x="451739" y="243776"/>
                </a:lnTo>
                <a:lnTo>
                  <a:pt x="453758" y="248869"/>
                </a:lnTo>
                <a:lnTo>
                  <a:pt x="457809" y="253149"/>
                </a:lnTo>
                <a:lnTo>
                  <a:pt x="461911" y="257365"/>
                </a:lnTo>
                <a:lnTo>
                  <a:pt x="466979" y="259473"/>
                </a:lnTo>
                <a:lnTo>
                  <a:pt x="479056" y="259473"/>
                </a:lnTo>
                <a:lnTo>
                  <a:pt x="484098" y="257365"/>
                </a:lnTo>
                <a:lnTo>
                  <a:pt x="492239" y="248869"/>
                </a:lnTo>
                <a:lnTo>
                  <a:pt x="494284" y="243776"/>
                </a:lnTo>
                <a:lnTo>
                  <a:pt x="494284" y="134531"/>
                </a:lnTo>
                <a:lnTo>
                  <a:pt x="496252" y="127812"/>
                </a:lnTo>
                <a:lnTo>
                  <a:pt x="504177" y="115785"/>
                </a:lnTo>
                <a:lnTo>
                  <a:pt x="509473" y="110921"/>
                </a:lnTo>
                <a:lnTo>
                  <a:pt x="522681" y="103517"/>
                </a:lnTo>
                <a:lnTo>
                  <a:pt x="530034" y="101663"/>
                </a:lnTo>
                <a:lnTo>
                  <a:pt x="728503" y="101663"/>
                </a:lnTo>
                <a:lnTo>
                  <a:pt x="725008" y="93478"/>
                </a:lnTo>
                <a:lnTo>
                  <a:pt x="724284" y="92303"/>
                </a:lnTo>
                <a:lnTo>
                  <a:pt x="602589" y="92303"/>
                </a:lnTo>
                <a:lnTo>
                  <a:pt x="598678" y="85039"/>
                </a:lnTo>
                <a:lnTo>
                  <a:pt x="596228" y="81978"/>
                </a:lnTo>
                <a:lnTo>
                  <a:pt x="494068" y="81978"/>
                </a:lnTo>
                <a:lnTo>
                  <a:pt x="493471" y="77508"/>
                </a:lnTo>
                <a:lnTo>
                  <a:pt x="491566" y="73583"/>
                </a:lnTo>
                <a:lnTo>
                  <a:pt x="484466" y="66065"/>
                </a:lnTo>
                <a:lnTo>
                  <a:pt x="479336" y="63995"/>
                </a:lnTo>
                <a:close/>
              </a:path>
              <a:path w="1149350" h="329564">
                <a:moveTo>
                  <a:pt x="650176" y="101663"/>
                </a:moveTo>
                <a:lnTo>
                  <a:pt x="546773" y="101663"/>
                </a:lnTo>
                <a:lnTo>
                  <a:pt x="553389" y="103378"/>
                </a:lnTo>
                <a:lnTo>
                  <a:pt x="557936" y="106794"/>
                </a:lnTo>
                <a:lnTo>
                  <a:pt x="562546" y="110159"/>
                </a:lnTo>
                <a:lnTo>
                  <a:pt x="565886" y="114858"/>
                </a:lnTo>
                <a:lnTo>
                  <a:pt x="567931" y="120891"/>
                </a:lnTo>
                <a:lnTo>
                  <a:pt x="570039" y="126873"/>
                </a:lnTo>
                <a:lnTo>
                  <a:pt x="571093" y="133908"/>
                </a:lnTo>
                <a:lnTo>
                  <a:pt x="571093" y="243776"/>
                </a:lnTo>
                <a:lnTo>
                  <a:pt x="573112" y="248869"/>
                </a:lnTo>
                <a:lnTo>
                  <a:pt x="577164" y="253149"/>
                </a:lnTo>
                <a:lnTo>
                  <a:pt x="581266" y="257365"/>
                </a:lnTo>
                <a:lnTo>
                  <a:pt x="586333" y="259473"/>
                </a:lnTo>
                <a:lnTo>
                  <a:pt x="598639" y="259473"/>
                </a:lnTo>
                <a:lnTo>
                  <a:pt x="603732" y="257327"/>
                </a:lnTo>
                <a:lnTo>
                  <a:pt x="607669" y="253060"/>
                </a:lnTo>
                <a:lnTo>
                  <a:pt x="611644" y="248793"/>
                </a:lnTo>
                <a:lnTo>
                  <a:pt x="613613" y="243776"/>
                </a:lnTo>
                <a:lnTo>
                  <a:pt x="613638" y="135331"/>
                </a:lnTo>
                <a:lnTo>
                  <a:pt x="615607" y="128384"/>
                </a:lnTo>
                <a:lnTo>
                  <a:pt x="619544" y="122174"/>
                </a:lnTo>
                <a:lnTo>
                  <a:pt x="623468" y="115900"/>
                </a:lnTo>
                <a:lnTo>
                  <a:pt x="628853" y="110921"/>
                </a:lnTo>
                <a:lnTo>
                  <a:pt x="642581" y="103517"/>
                </a:lnTo>
                <a:lnTo>
                  <a:pt x="650176" y="101663"/>
                </a:lnTo>
                <a:close/>
              </a:path>
              <a:path w="1149350" h="329564">
                <a:moveTo>
                  <a:pt x="728503" y="101663"/>
                </a:moveTo>
                <a:lnTo>
                  <a:pt x="667207" y="101663"/>
                </a:lnTo>
                <a:lnTo>
                  <a:pt x="673900" y="103378"/>
                </a:lnTo>
                <a:lnTo>
                  <a:pt x="683310" y="110210"/>
                </a:lnTo>
                <a:lnTo>
                  <a:pt x="686803" y="115049"/>
                </a:lnTo>
                <a:lnTo>
                  <a:pt x="691362" y="127520"/>
                </a:lnTo>
                <a:lnTo>
                  <a:pt x="692469" y="134531"/>
                </a:lnTo>
                <a:lnTo>
                  <a:pt x="692530" y="243776"/>
                </a:lnTo>
                <a:lnTo>
                  <a:pt x="694474" y="248793"/>
                </a:lnTo>
                <a:lnTo>
                  <a:pt x="702322" y="257327"/>
                </a:lnTo>
                <a:lnTo>
                  <a:pt x="707453" y="259473"/>
                </a:lnTo>
                <a:lnTo>
                  <a:pt x="719810" y="259473"/>
                </a:lnTo>
                <a:lnTo>
                  <a:pt x="724852" y="257365"/>
                </a:lnTo>
                <a:lnTo>
                  <a:pt x="733005" y="248869"/>
                </a:lnTo>
                <a:lnTo>
                  <a:pt x="735050" y="243776"/>
                </a:lnTo>
                <a:lnTo>
                  <a:pt x="735050" y="142341"/>
                </a:lnTo>
                <a:lnTo>
                  <a:pt x="734655" y="131623"/>
                </a:lnTo>
                <a:lnTo>
                  <a:pt x="733469" y="121358"/>
                </a:lnTo>
                <a:lnTo>
                  <a:pt x="731493" y="111544"/>
                </a:lnTo>
                <a:lnTo>
                  <a:pt x="728726" y="102184"/>
                </a:lnTo>
                <a:lnTo>
                  <a:pt x="728503" y="101663"/>
                </a:lnTo>
                <a:close/>
              </a:path>
              <a:path w="1149350" h="329564">
                <a:moveTo>
                  <a:pt x="666534" y="61252"/>
                </a:moveTo>
                <a:lnTo>
                  <a:pt x="629066" y="71214"/>
                </a:lnTo>
                <a:lnTo>
                  <a:pt x="602589" y="92303"/>
                </a:lnTo>
                <a:lnTo>
                  <a:pt x="724284" y="92303"/>
                </a:lnTo>
                <a:lnTo>
                  <a:pt x="689398" y="64091"/>
                </a:lnTo>
                <a:lnTo>
                  <a:pt x="666534" y="61252"/>
                </a:lnTo>
                <a:close/>
              </a:path>
              <a:path w="1149350" h="329564">
                <a:moveTo>
                  <a:pt x="545465" y="61252"/>
                </a:moveTo>
                <a:lnTo>
                  <a:pt x="507258" y="72123"/>
                </a:lnTo>
                <a:lnTo>
                  <a:pt x="494068" y="81978"/>
                </a:lnTo>
                <a:lnTo>
                  <a:pt x="596228" y="81978"/>
                </a:lnTo>
                <a:lnTo>
                  <a:pt x="558033" y="62106"/>
                </a:lnTo>
                <a:lnTo>
                  <a:pt x="545465" y="61252"/>
                </a:lnTo>
                <a:close/>
              </a:path>
              <a:path w="1149350" h="329564">
                <a:moveTo>
                  <a:pt x="880325" y="0"/>
                </a:moveTo>
                <a:lnTo>
                  <a:pt x="792467" y="0"/>
                </a:lnTo>
                <a:lnTo>
                  <a:pt x="787425" y="2044"/>
                </a:lnTo>
                <a:lnTo>
                  <a:pt x="783272" y="6146"/>
                </a:lnTo>
                <a:lnTo>
                  <a:pt x="779170" y="10248"/>
                </a:lnTo>
                <a:lnTo>
                  <a:pt x="777113" y="15290"/>
                </a:lnTo>
                <a:lnTo>
                  <a:pt x="777131" y="243713"/>
                </a:lnTo>
                <a:lnTo>
                  <a:pt x="778992" y="248729"/>
                </a:lnTo>
                <a:lnTo>
                  <a:pt x="782751" y="253060"/>
                </a:lnTo>
                <a:lnTo>
                  <a:pt x="786574" y="257327"/>
                </a:lnTo>
                <a:lnTo>
                  <a:pt x="791667" y="259473"/>
                </a:lnTo>
                <a:lnTo>
                  <a:pt x="804138" y="259473"/>
                </a:lnTo>
                <a:lnTo>
                  <a:pt x="809155" y="257327"/>
                </a:lnTo>
                <a:lnTo>
                  <a:pt x="817016" y="248793"/>
                </a:lnTo>
                <a:lnTo>
                  <a:pt x="818972" y="243713"/>
                </a:lnTo>
                <a:lnTo>
                  <a:pt x="818972" y="161124"/>
                </a:lnTo>
                <a:lnTo>
                  <a:pt x="880325" y="161124"/>
                </a:lnTo>
                <a:lnTo>
                  <a:pt x="918768" y="150279"/>
                </a:lnTo>
                <a:lnTo>
                  <a:pt x="945591" y="120980"/>
                </a:lnTo>
                <a:lnTo>
                  <a:pt x="946171" y="119697"/>
                </a:lnTo>
                <a:lnTo>
                  <a:pt x="818972" y="119697"/>
                </a:lnTo>
                <a:lnTo>
                  <a:pt x="818972" y="41440"/>
                </a:lnTo>
                <a:lnTo>
                  <a:pt x="946694" y="41440"/>
                </a:lnTo>
                <a:lnTo>
                  <a:pt x="945591" y="39039"/>
                </a:lnTo>
                <a:lnTo>
                  <a:pt x="918679" y="10502"/>
                </a:lnTo>
                <a:lnTo>
                  <a:pt x="890696" y="657"/>
                </a:lnTo>
                <a:lnTo>
                  <a:pt x="880325" y="0"/>
                </a:lnTo>
                <a:close/>
              </a:path>
              <a:path w="1149350" h="329564">
                <a:moveTo>
                  <a:pt x="946694" y="41440"/>
                </a:moveTo>
                <a:lnTo>
                  <a:pt x="886472" y="41440"/>
                </a:lnTo>
                <a:lnTo>
                  <a:pt x="891908" y="43116"/>
                </a:lnTo>
                <a:lnTo>
                  <a:pt x="896645" y="46482"/>
                </a:lnTo>
                <a:lnTo>
                  <a:pt x="901369" y="49784"/>
                </a:lnTo>
                <a:lnTo>
                  <a:pt x="905217" y="54279"/>
                </a:lnTo>
                <a:lnTo>
                  <a:pt x="911136" y="65671"/>
                </a:lnTo>
                <a:lnTo>
                  <a:pt x="912622" y="72364"/>
                </a:lnTo>
                <a:lnTo>
                  <a:pt x="912622" y="87337"/>
                </a:lnTo>
                <a:lnTo>
                  <a:pt x="911110" y="94094"/>
                </a:lnTo>
                <a:lnTo>
                  <a:pt x="908088" y="100304"/>
                </a:lnTo>
                <a:lnTo>
                  <a:pt x="905129" y="106451"/>
                </a:lnTo>
                <a:lnTo>
                  <a:pt x="901280" y="111239"/>
                </a:lnTo>
                <a:lnTo>
                  <a:pt x="891882" y="118008"/>
                </a:lnTo>
                <a:lnTo>
                  <a:pt x="886472" y="119697"/>
                </a:lnTo>
                <a:lnTo>
                  <a:pt x="946171" y="119697"/>
                </a:lnTo>
                <a:lnTo>
                  <a:pt x="949891" y="111469"/>
                </a:lnTo>
                <a:lnTo>
                  <a:pt x="952963" y="101476"/>
                </a:lnTo>
                <a:lnTo>
                  <a:pt x="954806" y="91001"/>
                </a:lnTo>
                <a:lnTo>
                  <a:pt x="955421" y="80048"/>
                </a:lnTo>
                <a:lnTo>
                  <a:pt x="954806" y="68898"/>
                </a:lnTo>
                <a:lnTo>
                  <a:pt x="952963" y="58348"/>
                </a:lnTo>
                <a:lnTo>
                  <a:pt x="949891" y="48395"/>
                </a:lnTo>
                <a:lnTo>
                  <a:pt x="946694" y="41440"/>
                </a:lnTo>
                <a:close/>
              </a:path>
              <a:path w="1149350" h="329564">
                <a:moveTo>
                  <a:pt x="1007745" y="276161"/>
                </a:moveTo>
                <a:lnTo>
                  <a:pt x="989799" y="297345"/>
                </a:lnTo>
                <a:lnTo>
                  <a:pt x="990180" y="302526"/>
                </a:lnTo>
                <a:lnTo>
                  <a:pt x="995527" y="312153"/>
                </a:lnTo>
                <a:lnTo>
                  <a:pt x="999718" y="315887"/>
                </a:lnTo>
                <a:lnTo>
                  <a:pt x="1005408" y="318503"/>
                </a:lnTo>
                <a:lnTo>
                  <a:pt x="1011224" y="321805"/>
                </a:lnTo>
                <a:lnTo>
                  <a:pt x="1055560" y="329438"/>
                </a:lnTo>
                <a:lnTo>
                  <a:pt x="1068355" y="328792"/>
                </a:lnTo>
                <a:lnTo>
                  <a:pt x="1112946" y="313287"/>
                </a:lnTo>
                <a:lnTo>
                  <a:pt x="1135410" y="289369"/>
                </a:lnTo>
                <a:lnTo>
                  <a:pt x="1048042" y="289369"/>
                </a:lnTo>
                <a:lnTo>
                  <a:pt x="1040777" y="288010"/>
                </a:lnTo>
                <a:lnTo>
                  <a:pt x="1034122" y="285267"/>
                </a:lnTo>
                <a:lnTo>
                  <a:pt x="1027455" y="282587"/>
                </a:lnTo>
                <a:lnTo>
                  <a:pt x="1022299" y="280454"/>
                </a:lnTo>
                <a:lnTo>
                  <a:pt x="1018654" y="278866"/>
                </a:lnTo>
                <a:lnTo>
                  <a:pt x="1013066" y="276186"/>
                </a:lnTo>
                <a:lnTo>
                  <a:pt x="1007745" y="276161"/>
                </a:lnTo>
                <a:close/>
              </a:path>
              <a:path w="1149350" h="329564">
                <a:moveTo>
                  <a:pt x="1148742" y="245389"/>
                </a:moveTo>
                <a:lnTo>
                  <a:pt x="1106271" y="245389"/>
                </a:lnTo>
                <a:lnTo>
                  <a:pt x="1105428" y="253314"/>
                </a:lnTo>
                <a:lnTo>
                  <a:pt x="1103591" y="260007"/>
                </a:lnTo>
                <a:lnTo>
                  <a:pt x="1100670" y="265620"/>
                </a:lnTo>
                <a:lnTo>
                  <a:pt x="1096683" y="273431"/>
                </a:lnTo>
                <a:lnTo>
                  <a:pt x="1090955" y="279323"/>
                </a:lnTo>
                <a:lnTo>
                  <a:pt x="1055903" y="289369"/>
                </a:lnTo>
                <a:lnTo>
                  <a:pt x="1135410" y="289369"/>
                </a:lnTo>
                <a:lnTo>
                  <a:pt x="1136637" y="287578"/>
                </a:lnTo>
                <a:lnTo>
                  <a:pt x="1142171" y="276345"/>
                </a:lnTo>
                <a:lnTo>
                  <a:pt x="1146124" y="263845"/>
                </a:lnTo>
                <a:lnTo>
                  <a:pt x="1148495" y="250074"/>
                </a:lnTo>
                <a:lnTo>
                  <a:pt x="1148742" y="245389"/>
                </a:lnTo>
                <a:close/>
              </a:path>
              <a:path w="1149350" h="329564">
                <a:moveTo>
                  <a:pt x="1012875" y="61252"/>
                </a:moveTo>
                <a:lnTo>
                  <a:pt x="1000633" y="61252"/>
                </a:lnTo>
                <a:lnTo>
                  <a:pt x="995591" y="63309"/>
                </a:lnTo>
                <a:lnTo>
                  <a:pt x="987386" y="71513"/>
                </a:lnTo>
                <a:lnTo>
                  <a:pt x="985329" y="76517"/>
                </a:lnTo>
                <a:lnTo>
                  <a:pt x="985387" y="189357"/>
                </a:lnTo>
                <a:lnTo>
                  <a:pt x="993279" y="226669"/>
                </a:lnTo>
                <a:lnTo>
                  <a:pt x="1025155" y="257538"/>
                </a:lnTo>
                <a:lnTo>
                  <a:pt x="1054544" y="262966"/>
                </a:lnTo>
                <a:lnTo>
                  <a:pt x="1062373" y="262651"/>
                </a:lnTo>
                <a:lnTo>
                  <a:pt x="1101194" y="249137"/>
                </a:lnTo>
                <a:lnTo>
                  <a:pt x="1106271" y="245389"/>
                </a:lnTo>
                <a:lnTo>
                  <a:pt x="1148742" y="245389"/>
                </a:lnTo>
                <a:lnTo>
                  <a:pt x="1149286" y="235026"/>
                </a:lnTo>
                <a:lnTo>
                  <a:pt x="1149286" y="222554"/>
                </a:lnTo>
                <a:lnTo>
                  <a:pt x="1063675" y="222554"/>
                </a:lnTo>
                <a:lnTo>
                  <a:pt x="1054957" y="221942"/>
                </a:lnTo>
                <a:lnTo>
                  <a:pt x="1028409" y="191702"/>
                </a:lnTo>
                <a:lnTo>
                  <a:pt x="1027849" y="76517"/>
                </a:lnTo>
                <a:lnTo>
                  <a:pt x="1025893" y="71589"/>
                </a:lnTo>
                <a:lnTo>
                  <a:pt x="1021833" y="67411"/>
                </a:lnTo>
                <a:lnTo>
                  <a:pt x="1017968" y="63334"/>
                </a:lnTo>
                <a:lnTo>
                  <a:pt x="1012875" y="61252"/>
                </a:lnTo>
                <a:close/>
              </a:path>
              <a:path w="1149350" h="329564">
                <a:moveTo>
                  <a:pt x="1133995" y="61252"/>
                </a:moveTo>
                <a:lnTo>
                  <a:pt x="1121803" y="61252"/>
                </a:lnTo>
                <a:lnTo>
                  <a:pt x="1116698" y="63334"/>
                </a:lnTo>
                <a:lnTo>
                  <a:pt x="1112723" y="67487"/>
                </a:lnTo>
                <a:lnTo>
                  <a:pt x="1108735" y="71589"/>
                </a:lnTo>
                <a:lnTo>
                  <a:pt x="1106766" y="76517"/>
                </a:lnTo>
                <a:lnTo>
                  <a:pt x="1106741" y="189357"/>
                </a:lnTo>
                <a:lnTo>
                  <a:pt x="1104798" y="196189"/>
                </a:lnTo>
                <a:lnTo>
                  <a:pt x="1100924" y="202399"/>
                </a:lnTo>
                <a:lnTo>
                  <a:pt x="1097114" y="208610"/>
                </a:lnTo>
                <a:lnTo>
                  <a:pt x="1091958" y="213537"/>
                </a:lnTo>
                <a:lnTo>
                  <a:pt x="1085469" y="217182"/>
                </a:lnTo>
                <a:lnTo>
                  <a:pt x="1078966" y="220764"/>
                </a:lnTo>
                <a:lnTo>
                  <a:pt x="1071702" y="222554"/>
                </a:lnTo>
                <a:lnTo>
                  <a:pt x="1149286" y="222554"/>
                </a:lnTo>
                <a:lnTo>
                  <a:pt x="1149286" y="76517"/>
                </a:lnTo>
                <a:lnTo>
                  <a:pt x="1147229" y="71513"/>
                </a:lnTo>
                <a:lnTo>
                  <a:pt x="1139037" y="63309"/>
                </a:lnTo>
                <a:lnTo>
                  <a:pt x="1133995" y="61252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2384" y="3883190"/>
            <a:ext cx="1191590" cy="2769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8698" y="3883190"/>
            <a:ext cx="1612239" cy="34344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2095" y="3883190"/>
            <a:ext cx="1159637" cy="34344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34791" y="3794023"/>
            <a:ext cx="10843895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7375" marR="579120" indent="-421640">
              <a:lnSpc>
                <a:spcPct val="100000"/>
              </a:lnSpc>
              <a:spcBef>
                <a:spcPts val="105"/>
              </a:spcBef>
              <a:tabLst>
                <a:tab pos="5382895" algn="l"/>
                <a:tab pos="6779259" algn="l"/>
                <a:tab pos="8597265" algn="l"/>
              </a:tabLst>
            </a:pPr>
            <a:r>
              <a:rPr sz="2750" spc="-300" dirty="0">
                <a:solidFill>
                  <a:srgbClr val="434343"/>
                </a:solidFill>
                <a:latin typeface="Verdana"/>
                <a:cs typeface="Verdana"/>
              </a:rPr>
              <a:t>In</a:t>
            </a:r>
            <a:r>
              <a:rPr sz="2750" spc="-19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434343"/>
                </a:solidFill>
                <a:latin typeface="Verdana"/>
                <a:cs typeface="Verdana"/>
              </a:rPr>
              <a:t>conclusion,</a:t>
            </a:r>
            <a:r>
              <a:rPr sz="2750" spc="-1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434343"/>
                </a:solidFill>
                <a:latin typeface="Verdana"/>
                <a:cs typeface="Verdana"/>
              </a:rPr>
              <a:t>the</a:t>
            </a:r>
            <a:r>
              <a:rPr sz="2750" spc="-1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35" dirty="0">
                <a:solidFill>
                  <a:srgbClr val="434343"/>
                </a:solidFill>
                <a:latin typeface="Verdana"/>
                <a:cs typeface="Verdana"/>
              </a:rPr>
              <a:t>use</a:t>
            </a:r>
            <a:r>
              <a:rPr sz="2750" spc="-1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434343"/>
                </a:solidFill>
                <a:latin typeface="Verdana"/>
                <a:cs typeface="Verdana"/>
              </a:rPr>
              <a:t>of</a:t>
            </a:r>
            <a:r>
              <a:rPr sz="2750" dirty="0">
                <a:solidFill>
                  <a:srgbClr val="434343"/>
                </a:solidFill>
                <a:latin typeface="Verdana"/>
                <a:cs typeface="Verdana"/>
              </a:rPr>
              <a:t>	</a:t>
            </a:r>
            <a:r>
              <a:rPr sz="2750" spc="-450" dirty="0">
                <a:solidFill>
                  <a:srgbClr val="434343"/>
                </a:solidFill>
                <a:latin typeface="Verdana"/>
                <a:cs typeface="Verdana"/>
              </a:rPr>
              <a:t>,</a:t>
            </a:r>
            <a:r>
              <a:rPr sz="2750" dirty="0">
                <a:solidFill>
                  <a:srgbClr val="434343"/>
                </a:solidFill>
                <a:latin typeface="Verdana"/>
                <a:cs typeface="Verdana"/>
              </a:rPr>
              <a:t>	</a:t>
            </a:r>
            <a:r>
              <a:rPr sz="2750" spc="-450" dirty="0">
                <a:solidFill>
                  <a:srgbClr val="434343"/>
                </a:solidFill>
                <a:latin typeface="Verdana"/>
                <a:cs typeface="Verdana"/>
              </a:rPr>
              <a:t>,</a:t>
            </a:r>
            <a:r>
              <a:rPr sz="2750" dirty="0">
                <a:solidFill>
                  <a:srgbClr val="434343"/>
                </a:solidFill>
                <a:latin typeface="Verdana"/>
                <a:cs typeface="Verdana"/>
              </a:rPr>
              <a:t>	</a:t>
            </a:r>
            <a:r>
              <a:rPr sz="2750" spc="-400" dirty="0">
                <a:solidFill>
                  <a:srgbClr val="434343"/>
                </a:solidFill>
                <a:latin typeface="Verdana"/>
                <a:cs typeface="Verdana"/>
              </a:rPr>
              <a:t>,</a:t>
            </a:r>
            <a:r>
              <a:rPr sz="2750" spc="-22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434343"/>
                </a:solidFill>
                <a:latin typeface="Verdana"/>
                <a:cs typeface="Verdana"/>
              </a:rPr>
              <a:t>and </a:t>
            </a:r>
            <a:r>
              <a:rPr sz="2750" spc="-100" dirty="0">
                <a:solidFill>
                  <a:srgbClr val="434343"/>
                </a:solidFill>
                <a:latin typeface="Verdana"/>
                <a:cs typeface="Verdana"/>
              </a:rPr>
              <a:t>empowers</a:t>
            </a:r>
            <a:r>
              <a:rPr sz="275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60" dirty="0">
                <a:solidFill>
                  <a:srgbClr val="434343"/>
                </a:solidFill>
                <a:latin typeface="Verdana"/>
                <a:cs typeface="Verdana"/>
              </a:rPr>
              <a:t>us</a:t>
            </a:r>
            <a:r>
              <a:rPr sz="275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434343"/>
                </a:solidFill>
                <a:latin typeface="Verdana"/>
                <a:cs typeface="Verdana"/>
              </a:rPr>
              <a:t>to</a:t>
            </a:r>
            <a:r>
              <a:rPr sz="2750" spc="-18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434343"/>
                </a:solidFill>
                <a:latin typeface="Verdana"/>
                <a:cs typeface="Verdana"/>
              </a:rPr>
              <a:t>gain</a:t>
            </a:r>
            <a:r>
              <a:rPr sz="275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434343"/>
                </a:solidFill>
                <a:latin typeface="Verdana"/>
                <a:cs typeface="Verdana"/>
              </a:rPr>
              <a:t>deeper</a:t>
            </a:r>
            <a:r>
              <a:rPr sz="2750" spc="-18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434343"/>
                </a:solidFill>
                <a:latin typeface="Verdana"/>
                <a:cs typeface="Verdana"/>
              </a:rPr>
              <a:t>insights</a:t>
            </a:r>
            <a:r>
              <a:rPr sz="275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434343"/>
                </a:solidFill>
                <a:latin typeface="Verdana"/>
                <a:cs typeface="Verdana"/>
              </a:rPr>
              <a:t>into</a:t>
            </a:r>
            <a:r>
              <a:rPr sz="275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434343"/>
                </a:solidFill>
                <a:latin typeface="Verdana"/>
                <a:cs typeface="Verdana"/>
              </a:rPr>
              <a:t>weather</a:t>
            </a:r>
            <a:r>
              <a:rPr sz="2750" spc="-18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434343"/>
                </a:solidFill>
                <a:latin typeface="Verdana"/>
                <a:cs typeface="Verdana"/>
              </a:rPr>
              <a:t>data.</a:t>
            </a:r>
            <a:r>
              <a:rPr sz="275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434343"/>
                </a:solidFill>
                <a:latin typeface="Verdana"/>
                <a:cs typeface="Verdana"/>
              </a:rPr>
              <a:t>By</a:t>
            </a:r>
            <a:endParaRPr sz="2750" dirty="0">
              <a:latin typeface="Verdana"/>
              <a:cs typeface="Verdana"/>
            </a:endParaRPr>
          </a:p>
          <a:p>
            <a:pPr marL="1560195" marR="5080" indent="-1548130">
              <a:lnSpc>
                <a:spcPct val="100000"/>
              </a:lnSpc>
            </a:pPr>
            <a:r>
              <a:rPr sz="2750" spc="-80" dirty="0">
                <a:solidFill>
                  <a:srgbClr val="434343"/>
                </a:solidFill>
                <a:latin typeface="Verdana"/>
                <a:cs typeface="Verdana"/>
              </a:rPr>
              <a:t>leveraging</a:t>
            </a:r>
            <a:r>
              <a:rPr sz="2750" spc="-1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434343"/>
                </a:solidFill>
                <a:latin typeface="Verdana"/>
                <a:cs typeface="Verdana"/>
              </a:rPr>
              <a:t>these</a:t>
            </a:r>
            <a:r>
              <a:rPr sz="2750" spc="-1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434343"/>
                </a:solidFill>
                <a:latin typeface="Verdana"/>
                <a:cs typeface="Verdana"/>
              </a:rPr>
              <a:t>tools,</a:t>
            </a:r>
            <a:r>
              <a:rPr sz="275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35" dirty="0">
                <a:solidFill>
                  <a:srgbClr val="434343"/>
                </a:solidFill>
                <a:latin typeface="Verdana"/>
                <a:cs typeface="Verdana"/>
              </a:rPr>
              <a:t>we</a:t>
            </a:r>
            <a:r>
              <a:rPr sz="2750" spc="-1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434343"/>
                </a:solidFill>
                <a:latin typeface="Verdana"/>
                <a:cs typeface="Verdana"/>
              </a:rPr>
              <a:t>can</a:t>
            </a:r>
            <a:r>
              <a:rPr sz="2750" spc="-1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434343"/>
                </a:solidFill>
                <a:latin typeface="Verdana"/>
                <a:cs typeface="Verdana"/>
              </a:rPr>
              <a:t>make</a:t>
            </a:r>
            <a:r>
              <a:rPr sz="275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434343"/>
                </a:solidFill>
                <a:latin typeface="Verdana"/>
                <a:cs typeface="Verdana"/>
              </a:rPr>
              <a:t>informed</a:t>
            </a:r>
            <a:r>
              <a:rPr sz="2750" spc="-1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434343"/>
                </a:solidFill>
                <a:latin typeface="Verdana"/>
                <a:cs typeface="Verdana"/>
              </a:rPr>
              <a:t>decisions</a:t>
            </a:r>
            <a:r>
              <a:rPr sz="2750" spc="-1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434343"/>
                </a:solidFill>
                <a:latin typeface="Verdana"/>
                <a:cs typeface="Verdana"/>
              </a:rPr>
              <a:t>and</a:t>
            </a:r>
            <a:r>
              <a:rPr sz="275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434343"/>
                </a:solidFill>
                <a:latin typeface="Verdana"/>
                <a:cs typeface="Verdana"/>
              </a:rPr>
              <a:t>drive </a:t>
            </a:r>
            <a:r>
              <a:rPr sz="2750" spc="-100" dirty="0">
                <a:solidFill>
                  <a:srgbClr val="434343"/>
                </a:solidFill>
                <a:latin typeface="Verdana"/>
                <a:cs typeface="Verdana"/>
              </a:rPr>
              <a:t>innovation</a:t>
            </a:r>
            <a:r>
              <a:rPr sz="2750" spc="-1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50" dirty="0">
                <a:solidFill>
                  <a:srgbClr val="434343"/>
                </a:solidFill>
                <a:latin typeface="Verdana"/>
                <a:cs typeface="Verdana"/>
              </a:rPr>
              <a:t>in</a:t>
            </a:r>
            <a:r>
              <a:rPr sz="2750" spc="-1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434343"/>
                </a:solidFill>
                <a:latin typeface="Verdana"/>
                <a:cs typeface="Verdana"/>
              </a:rPr>
              <a:t>weather</a:t>
            </a:r>
            <a:r>
              <a:rPr sz="2750" spc="-1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434343"/>
                </a:solidFill>
                <a:latin typeface="Verdana"/>
                <a:cs typeface="Verdana"/>
              </a:rPr>
              <a:t>analysis</a:t>
            </a:r>
            <a:r>
              <a:rPr sz="2750" spc="-185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434343"/>
                </a:solidFill>
                <a:latin typeface="Verdana"/>
                <a:cs typeface="Verdana"/>
              </a:rPr>
              <a:t>and</a:t>
            </a:r>
            <a:r>
              <a:rPr sz="2750" spc="-19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434343"/>
                </a:solidFill>
                <a:latin typeface="Verdana"/>
                <a:cs typeface="Verdana"/>
              </a:rPr>
              <a:t>forecasting.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850" spc="-90" dirty="0">
                <a:solidFill>
                  <a:srgbClr val="434343"/>
                </a:solidFill>
              </a:rPr>
              <a:t>Thanks!</a:t>
            </a:r>
            <a:endParaRPr sz="7850"/>
          </a:p>
        </p:txBody>
      </p:sp>
      <p:sp>
        <p:nvSpPr>
          <p:cNvPr id="3" name="object 3"/>
          <p:cNvSpPr txBox="1"/>
          <p:nvPr/>
        </p:nvSpPr>
        <p:spPr>
          <a:xfrm>
            <a:off x="6482079" y="4081278"/>
            <a:ext cx="531749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80" dirty="0">
                <a:solidFill>
                  <a:srgbClr val="B75442"/>
                </a:solidFill>
                <a:latin typeface="Verdana"/>
                <a:cs typeface="Verdana"/>
              </a:rPr>
              <a:t>Do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95" dirty="0">
                <a:solidFill>
                  <a:srgbClr val="B75442"/>
                </a:solidFill>
                <a:latin typeface="Verdana"/>
                <a:cs typeface="Verdana"/>
              </a:rPr>
              <a:t>you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25" dirty="0">
                <a:solidFill>
                  <a:srgbClr val="B75442"/>
                </a:solidFill>
                <a:latin typeface="Verdana"/>
                <a:cs typeface="Verdana"/>
              </a:rPr>
              <a:t>have</a:t>
            </a:r>
            <a:r>
              <a:rPr sz="31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B75442"/>
                </a:solidFill>
                <a:latin typeface="Verdana"/>
                <a:cs typeface="Verdana"/>
              </a:rPr>
              <a:t>any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00" dirty="0">
                <a:solidFill>
                  <a:srgbClr val="B75442"/>
                </a:solidFill>
                <a:latin typeface="Verdana"/>
                <a:cs typeface="Verdana"/>
              </a:rPr>
              <a:t>questions?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6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9936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" y="1368755"/>
            <a:ext cx="8096249" cy="7400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71454" y="2051170"/>
            <a:ext cx="4907280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170" dirty="0">
                <a:solidFill>
                  <a:srgbClr val="434343"/>
                </a:solidFill>
                <a:latin typeface="Arial"/>
                <a:cs typeface="Arial"/>
              </a:rPr>
              <a:t>INTRODUCTION</a:t>
            </a:r>
            <a:endParaRPr sz="4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20489" y="3175673"/>
            <a:ext cx="530796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Welcome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to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presentation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90671" y="3584003"/>
            <a:ext cx="5002530" cy="458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50" i="1" spc="-155" dirty="0">
                <a:solidFill>
                  <a:srgbClr val="B75442"/>
                </a:solidFill>
                <a:latin typeface="Verdana"/>
                <a:cs typeface="Verdana"/>
              </a:rPr>
              <a:t>Analyzing</a:t>
            </a:r>
            <a:r>
              <a:rPr sz="2850" i="1" spc="-204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50" i="1" spc="-155" dirty="0">
                <a:solidFill>
                  <a:srgbClr val="B75442"/>
                </a:solidFill>
                <a:latin typeface="Verdana"/>
                <a:cs typeface="Verdana"/>
              </a:rPr>
              <a:t>Weather</a:t>
            </a:r>
            <a:r>
              <a:rPr sz="2850" i="1" spc="-20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50" i="1" spc="-114" dirty="0">
                <a:solidFill>
                  <a:srgbClr val="B75442"/>
                </a:solidFill>
                <a:latin typeface="Verdana"/>
                <a:cs typeface="Verdana"/>
              </a:rPr>
              <a:t>Data</a:t>
            </a:r>
            <a:r>
              <a:rPr sz="2850" i="1" spc="-204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using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07082" y="3697960"/>
            <a:ext cx="1149350" cy="329565"/>
          </a:xfrm>
          <a:custGeom>
            <a:avLst/>
            <a:gdLst/>
            <a:ahLst/>
            <a:cxnLst/>
            <a:rect l="l" t="t" r="r" b="b"/>
            <a:pathLst>
              <a:path w="1149350" h="329564">
                <a:moveTo>
                  <a:pt x="23876" y="0"/>
                </a:moveTo>
                <a:lnTo>
                  <a:pt x="15240" y="0"/>
                </a:lnTo>
                <a:lnTo>
                  <a:pt x="10414" y="1955"/>
                </a:lnTo>
                <a:lnTo>
                  <a:pt x="2032" y="9817"/>
                </a:lnTo>
                <a:lnTo>
                  <a:pt x="0" y="14947"/>
                </a:lnTo>
                <a:lnTo>
                  <a:pt x="20" y="244970"/>
                </a:lnTo>
                <a:lnTo>
                  <a:pt x="1905" y="249732"/>
                </a:lnTo>
                <a:lnTo>
                  <a:pt x="5588" y="253657"/>
                </a:lnTo>
                <a:lnTo>
                  <a:pt x="9271" y="257530"/>
                </a:lnTo>
                <a:lnTo>
                  <a:pt x="14097" y="259461"/>
                </a:lnTo>
                <a:lnTo>
                  <a:pt x="25908" y="259461"/>
                </a:lnTo>
                <a:lnTo>
                  <a:pt x="30861" y="257530"/>
                </a:lnTo>
                <a:lnTo>
                  <a:pt x="34671" y="253657"/>
                </a:lnTo>
                <a:lnTo>
                  <a:pt x="38608" y="249783"/>
                </a:lnTo>
                <a:lnTo>
                  <a:pt x="40513" y="244970"/>
                </a:lnTo>
                <a:lnTo>
                  <a:pt x="40513" y="80505"/>
                </a:lnTo>
                <a:lnTo>
                  <a:pt x="93293" y="80505"/>
                </a:lnTo>
                <a:lnTo>
                  <a:pt x="38354" y="7861"/>
                </a:lnTo>
                <a:lnTo>
                  <a:pt x="36322" y="5003"/>
                </a:lnTo>
                <a:lnTo>
                  <a:pt x="33655" y="2984"/>
                </a:lnTo>
                <a:lnTo>
                  <a:pt x="27051" y="596"/>
                </a:lnTo>
                <a:lnTo>
                  <a:pt x="23876" y="0"/>
                </a:lnTo>
                <a:close/>
              </a:path>
              <a:path w="1149350" h="329564">
                <a:moveTo>
                  <a:pt x="93293" y="80505"/>
                </a:moveTo>
                <a:lnTo>
                  <a:pt x="40513" y="80505"/>
                </a:lnTo>
                <a:lnTo>
                  <a:pt x="170307" y="252209"/>
                </a:lnTo>
                <a:lnTo>
                  <a:pt x="184150" y="259461"/>
                </a:lnTo>
                <a:lnTo>
                  <a:pt x="193040" y="259461"/>
                </a:lnTo>
                <a:lnTo>
                  <a:pt x="198120" y="257441"/>
                </a:lnTo>
                <a:lnTo>
                  <a:pt x="202438" y="253403"/>
                </a:lnTo>
                <a:lnTo>
                  <a:pt x="206629" y="249351"/>
                </a:lnTo>
                <a:lnTo>
                  <a:pt x="208788" y="244055"/>
                </a:lnTo>
                <a:lnTo>
                  <a:pt x="208788" y="179819"/>
                </a:lnTo>
                <a:lnTo>
                  <a:pt x="168402" y="179819"/>
                </a:lnTo>
                <a:lnTo>
                  <a:pt x="93293" y="80505"/>
                </a:lnTo>
                <a:close/>
              </a:path>
              <a:path w="1149350" h="329564">
                <a:moveTo>
                  <a:pt x="194564" y="0"/>
                </a:moveTo>
                <a:lnTo>
                  <a:pt x="182880" y="0"/>
                </a:lnTo>
                <a:lnTo>
                  <a:pt x="178054" y="1930"/>
                </a:lnTo>
                <a:lnTo>
                  <a:pt x="174153" y="5892"/>
                </a:lnTo>
                <a:lnTo>
                  <a:pt x="170307" y="9677"/>
                </a:lnTo>
                <a:lnTo>
                  <a:pt x="168402" y="14465"/>
                </a:lnTo>
                <a:lnTo>
                  <a:pt x="168402" y="179819"/>
                </a:lnTo>
                <a:lnTo>
                  <a:pt x="208788" y="179819"/>
                </a:lnTo>
                <a:lnTo>
                  <a:pt x="208767" y="14465"/>
                </a:lnTo>
                <a:lnTo>
                  <a:pt x="206903" y="9817"/>
                </a:lnTo>
                <a:lnTo>
                  <a:pt x="206798" y="9677"/>
                </a:lnTo>
                <a:lnTo>
                  <a:pt x="203116" y="5803"/>
                </a:lnTo>
                <a:lnTo>
                  <a:pt x="199517" y="1955"/>
                </a:lnTo>
                <a:lnTo>
                  <a:pt x="194564" y="0"/>
                </a:lnTo>
                <a:close/>
              </a:path>
              <a:path w="1149350" h="329564">
                <a:moveTo>
                  <a:pt x="278130" y="63995"/>
                </a:moveTo>
                <a:lnTo>
                  <a:pt x="265811" y="63995"/>
                </a:lnTo>
                <a:lnTo>
                  <a:pt x="260858" y="66065"/>
                </a:lnTo>
                <a:lnTo>
                  <a:pt x="256667" y="70231"/>
                </a:lnTo>
                <a:lnTo>
                  <a:pt x="252603" y="74320"/>
                </a:lnTo>
                <a:lnTo>
                  <a:pt x="250571" y="79336"/>
                </a:lnTo>
                <a:lnTo>
                  <a:pt x="250571" y="180784"/>
                </a:lnTo>
                <a:lnTo>
                  <a:pt x="262840" y="228933"/>
                </a:lnTo>
                <a:lnTo>
                  <a:pt x="298386" y="256898"/>
                </a:lnTo>
                <a:lnTo>
                  <a:pt x="332359" y="262280"/>
                </a:lnTo>
                <a:lnTo>
                  <a:pt x="350480" y="260935"/>
                </a:lnTo>
                <a:lnTo>
                  <a:pt x="392557" y="240753"/>
                </a:lnTo>
                <a:lnTo>
                  <a:pt x="405626" y="221881"/>
                </a:lnTo>
                <a:lnTo>
                  <a:pt x="332359" y="221881"/>
                </a:lnTo>
                <a:lnTo>
                  <a:pt x="323401" y="221250"/>
                </a:lnTo>
                <a:lnTo>
                  <a:pt x="293737" y="190538"/>
                </a:lnTo>
                <a:lnTo>
                  <a:pt x="293090" y="79336"/>
                </a:lnTo>
                <a:lnTo>
                  <a:pt x="291084" y="74383"/>
                </a:lnTo>
                <a:lnTo>
                  <a:pt x="283210" y="66065"/>
                </a:lnTo>
                <a:lnTo>
                  <a:pt x="278130" y="63995"/>
                </a:lnTo>
                <a:close/>
              </a:path>
              <a:path w="1149350" h="329564">
                <a:moveTo>
                  <a:pt x="399542" y="63995"/>
                </a:moveTo>
                <a:lnTo>
                  <a:pt x="387350" y="63995"/>
                </a:lnTo>
                <a:lnTo>
                  <a:pt x="382270" y="66065"/>
                </a:lnTo>
                <a:lnTo>
                  <a:pt x="378079" y="70231"/>
                </a:lnTo>
                <a:lnTo>
                  <a:pt x="374015" y="74320"/>
                </a:lnTo>
                <a:lnTo>
                  <a:pt x="371983" y="79336"/>
                </a:lnTo>
                <a:lnTo>
                  <a:pt x="371983" y="180784"/>
                </a:lnTo>
                <a:lnTo>
                  <a:pt x="371361" y="190538"/>
                </a:lnTo>
                <a:lnTo>
                  <a:pt x="341572" y="221250"/>
                </a:lnTo>
                <a:lnTo>
                  <a:pt x="332359" y="221881"/>
                </a:lnTo>
                <a:lnTo>
                  <a:pt x="405626" y="221881"/>
                </a:lnTo>
                <a:lnTo>
                  <a:pt x="409019" y="214998"/>
                </a:lnTo>
                <a:lnTo>
                  <a:pt x="413148" y="198948"/>
                </a:lnTo>
                <a:lnTo>
                  <a:pt x="414528" y="180784"/>
                </a:lnTo>
                <a:lnTo>
                  <a:pt x="414502" y="79336"/>
                </a:lnTo>
                <a:lnTo>
                  <a:pt x="412496" y="74383"/>
                </a:lnTo>
                <a:lnTo>
                  <a:pt x="404622" y="66065"/>
                </a:lnTo>
                <a:lnTo>
                  <a:pt x="399542" y="63995"/>
                </a:lnTo>
                <a:close/>
              </a:path>
              <a:path w="1149350" h="329564">
                <a:moveTo>
                  <a:pt x="479298" y="63995"/>
                </a:moveTo>
                <a:lnTo>
                  <a:pt x="466979" y="63995"/>
                </a:lnTo>
                <a:lnTo>
                  <a:pt x="462026" y="66065"/>
                </a:lnTo>
                <a:lnTo>
                  <a:pt x="457835" y="70231"/>
                </a:lnTo>
                <a:lnTo>
                  <a:pt x="453771" y="74320"/>
                </a:lnTo>
                <a:lnTo>
                  <a:pt x="451775" y="79248"/>
                </a:lnTo>
                <a:lnTo>
                  <a:pt x="451739" y="243776"/>
                </a:lnTo>
                <a:lnTo>
                  <a:pt x="453771" y="248869"/>
                </a:lnTo>
                <a:lnTo>
                  <a:pt x="457835" y="253149"/>
                </a:lnTo>
                <a:lnTo>
                  <a:pt x="461899" y="257352"/>
                </a:lnTo>
                <a:lnTo>
                  <a:pt x="466979" y="259461"/>
                </a:lnTo>
                <a:lnTo>
                  <a:pt x="479044" y="259461"/>
                </a:lnTo>
                <a:lnTo>
                  <a:pt x="484124" y="257352"/>
                </a:lnTo>
                <a:lnTo>
                  <a:pt x="488188" y="253149"/>
                </a:lnTo>
                <a:lnTo>
                  <a:pt x="492252" y="248869"/>
                </a:lnTo>
                <a:lnTo>
                  <a:pt x="494284" y="243776"/>
                </a:lnTo>
                <a:lnTo>
                  <a:pt x="494284" y="134531"/>
                </a:lnTo>
                <a:lnTo>
                  <a:pt x="496316" y="127812"/>
                </a:lnTo>
                <a:lnTo>
                  <a:pt x="529971" y="101663"/>
                </a:lnTo>
                <a:lnTo>
                  <a:pt x="728503" y="101663"/>
                </a:lnTo>
                <a:lnTo>
                  <a:pt x="725013" y="93478"/>
                </a:lnTo>
                <a:lnTo>
                  <a:pt x="724286" y="92303"/>
                </a:lnTo>
                <a:lnTo>
                  <a:pt x="602615" y="92303"/>
                </a:lnTo>
                <a:lnTo>
                  <a:pt x="598678" y="85039"/>
                </a:lnTo>
                <a:lnTo>
                  <a:pt x="596261" y="81978"/>
                </a:lnTo>
                <a:lnTo>
                  <a:pt x="494030" y="81978"/>
                </a:lnTo>
                <a:lnTo>
                  <a:pt x="493522" y="77508"/>
                </a:lnTo>
                <a:lnTo>
                  <a:pt x="491617" y="73583"/>
                </a:lnTo>
                <a:lnTo>
                  <a:pt x="484505" y="66065"/>
                </a:lnTo>
                <a:lnTo>
                  <a:pt x="479298" y="63995"/>
                </a:lnTo>
                <a:close/>
              </a:path>
              <a:path w="1149350" h="329564">
                <a:moveTo>
                  <a:pt x="650240" y="101663"/>
                </a:moveTo>
                <a:lnTo>
                  <a:pt x="546735" y="101663"/>
                </a:lnTo>
                <a:lnTo>
                  <a:pt x="553339" y="103378"/>
                </a:lnTo>
                <a:lnTo>
                  <a:pt x="557911" y="106794"/>
                </a:lnTo>
                <a:lnTo>
                  <a:pt x="562610" y="110147"/>
                </a:lnTo>
                <a:lnTo>
                  <a:pt x="565912" y="114846"/>
                </a:lnTo>
                <a:lnTo>
                  <a:pt x="567944" y="120891"/>
                </a:lnTo>
                <a:lnTo>
                  <a:pt x="570103" y="126873"/>
                </a:lnTo>
                <a:lnTo>
                  <a:pt x="571119" y="133908"/>
                </a:lnTo>
                <a:lnTo>
                  <a:pt x="571119" y="243776"/>
                </a:lnTo>
                <a:lnTo>
                  <a:pt x="573151" y="248869"/>
                </a:lnTo>
                <a:lnTo>
                  <a:pt x="577215" y="253149"/>
                </a:lnTo>
                <a:lnTo>
                  <a:pt x="581279" y="257352"/>
                </a:lnTo>
                <a:lnTo>
                  <a:pt x="586359" y="259461"/>
                </a:lnTo>
                <a:lnTo>
                  <a:pt x="598678" y="259461"/>
                </a:lnTo>
                <a:lnTo>
                  <a:pt x="603758" y="257327"/>
                </a:lnTo>
                <a:lnTo>
                  <a:pt x="611632" y="248780"/>
                </a:lnTo>
                <a:lnTo>
                  <a:pt x="613643" y="243776"/>
                </a:lnTo>
                <a:lnTo>
                  <a:pt x="613664" y="135331"/>
                </a:lnTo>
                <a:lnTo>
                  <a:pt x="615569" y="128384"/>
                </a:lnTo>
                <a:lnTo>
                  <a:pt x="619506" y="122174"/>
                </a:lnTo>
                <a:lnTo>
                  <a:pt x="623443" y="115912"/>
                </a:lnTo>
                <a:lnTo>
                  <a:pt x="628904" y="110921"/>
                </a:lnTo>
                <a:lnTo>
                  <a:pt x="635635" y="107226"/>
                </a:lnTo>
                <a:lnTo>
                  <a:pt x="642620" y="103517"/>
                </a:lnTo>
                <a:lnTo>
                  <a:pt x="650240" y="101663"/>
                </a:lnTo>
                <a:close/>
              </a:path>
              <a:path w="1149350" h="329564">
                <a:moveTo>
                  <a:pt x="728503" y="101663"/>
                </a:moveTo>
                <a:lnTo>
                  <a:pt x="667258" y="101663"/>
                </a:lnTo>
                <a:lnTo>
                  <a:pt x="673862" y="103378"/>
                </a:lnTo>
                <a:lnTo>
                  <a:pt x="683260" y="110210"/>
                </a:lnTo>
                <a:lnTo>
                  <a:pt x="686816" y="115049"/>
                </a:lnTo>
                <a:lnTo>
                  <a:pt x="691388" y="127520"/>
                </a:lnTo>
                <a:lnTo>
                  <a:pt x="692494" y="134531"/>
                </a:lnTo>
                <a:lnTo>
                  <a:pt x="692550" y="243776"/>
                </a:lnTo>
                <a:lnTo>
                  <a:pt x="694436" y="248780"/>
                </a:lnTo>
                <a:lnTo>
                  <a:pt x="702310" y="257327"/>
                </a:lnTo>
                <a:lnTo>
                  <a:pt x="707390" y="259461"/>
                </a:lnTo>
                <a:lnTo>
                  <a:pt x="719836" y="259461"/>
                </a:lnTo>
                <a:lnTo>
                  <a:pt x="724916" y="257352"/>
                </a:lnTo>
                <a:lnTo>
                  <a:pt x="728853" y="253149"/>
                </a:lnTo>
                <a:lnTo>
                  <a:pt x="733044" y="248869"/>
                </a:lnTo>
                <a:lnTo>
                  <a:pt x="735076" y="243776"/>
                </a:lnTo>
                <a:lnTo>
                  <a:pt x="735076" y="142328"/>
                </a:lnTo>
                <a:lnTo>
                  <a:pt x="734673" y="131618"/>
                </a:lnTo>
                <a:lnTo>
                  <a:pt x="733472" y="121356"/>
                </a:lnTo>
                <a:lnTo>
                  <a:pt x="731486" y="111544"/>
                </a:lnTo>
                <a:lnTo>
                  <a:pt x="728726" y="102184"/>
                </a:lnTo>
                <a:lnTo>
                  <a:pt x="728503" y="101663"/>
                </a:lnTo>
                <a:close/>
              </a:path>
              <a:path w="1149350" h="329564">
                <a:moveTo>
                  <a:pt x="666496" y="61252"/>
                </a:moveTo>
                <a:lnTo>
                  <a:pt x="629096" y="71208"/>
                </a:lnTo>
                <a:lnTo>
                  <a:pt x="602615" y="92303"/>
                </a:lnTo>
                <a:lnTo>
                  <a:pt x="724286" y="92303"/>
                </a:lnTo>
                <a:lnTo>
                  <a:pt x="689406" y="64086"/>
                </a:lnTo>
                <a:lnTo>
                  <a:pt x="666496" y="61252"/>
                </a:lnTo>
                <a:close/>
              </a:path>
              <a:path w="1149350" h="329564">
                <a:moveTo>
                  <a:pt x="545465" y="61252"/>
                </a:moveTo>
                <a:lnTo>
                  <a:pt x="507238" y="72123"/>
                </a:lnTo>
                <a:lnTo>
                  <a:pt x="494030" y="81978"/>
                </a:lnTo>
                <a:lnTo>
                  <a:pt x="596261" y="81978"/>
                </a:lnTo>
                <a:lnTo>
                  <a:pt x="558034" y="62106"/>
                </a:lnTo>
                <a:lnTo>
                  <a:pt x="545465" y="61252"/>
                </a:lnTo>
                <a:close/>
              </a:path>
              <a:path w="1149350" h="329564">
                <a:moveTo>
                  <a:pt x="880364" y="0"/>
                </a:moveTo>
                <a:lnTo>
                  <a:pt x="792480" y="0"/>
                </a:lnTo>
                <a:lnTo>
                  <a:pt x="787400" y="2044"/>
                </a:lnTo>
                <a:lnTo>
                  <a:pt x="783209" y="6146"/>
                </a:lnTo>
                <a:lnTo>
                  <a:pt x="779145" y="10248"/>
                </a:lnTo>
                <a:lnTo>
                  <a:pt x="777113" y="15290"/>
                </a:lnTo>
                <a:lnTo>
                  <a:pt x="777136" y="243725"/>
                </a:lnTo>
                <a:lnTo>
                  <a:pt x="779018" y="248729"/>
                </a:lnTo>
                <a:lnTo>
                  <a:pt x="782701" y="253060"/>
                </a:lnTo>
                <a:lnTo>
                  <a:pt x="786511" y="257327"/>
                </a:lnTo>
                <a:lnTo>
                  <a:pt x="791718" y="259461"/>
                </a:lnTo>
                <a:lnTo>
                  <a:pt x="804164" y="259461"/>
                </a:lnTo>
                <a:lnTo>
                  <a:pt x="809117" y="257327"/>
                </a:lnTo>
                <a:lnTo>
                  <a:pt x="816991" y="248780"/>
                </a:lnTo>
                <a:lnTo>
                  <a:pt x="819023" y="243725"/>
                </a:lnTo>
                <a:lnTo>
                  <a:pt x="819023" y="161124"/>
                </a:lnTo>
                <a:lnTo>
                  <a:pt x="880364" y="161124"/>
                </a:lnTo>
                <a:lnTo>
                  <a:pt x="918718" y="150279"/>
                </a:lnTo>
                <a:lnTo>
                  <a:pt x="945642" y="120980"/>
                </a:lnTo>
                <a:lnTo>
                  <a:pt x="946216" y="119697"/>
                </a:lnTo>
                <a:lnTo>
                  <a:pt x="819023" y="119697"/>
                </a:lnTo>
                <a:lnTo>
                  <a:pt x="819023" y="41427"/>
                </a:lnTo>
                <a:lnTo>
                  <a:pt x="946729" y="41427"/>
                </a:lnTo>
                <a:lnTo>
                  <a:pt x="945642" y="39039"/>
                </a:lnTo>
                <a:lnTo>
                  <a:pt x="918718" y="10502"/>
                </a:lnTo>
                <a:lnTo>
                  <a:pt x="890696" y="655"/>
                </a:lnTo>
                <a:lnTo>
                  <a:pt x="880364" y="0"/>
                </a:lnTo>
                <a:close/>
              </a:path>
              <a:path w="1149350" h="329564">
                <a:moveTo>
                  <a:pt x="946729" y="41427"/>
                </a:moveTo>
                <a:lnTo>
                  <a:pt x="886460" y="41427"/>
                </a:lnTo>
                <a:lnTo>
                  <a:pt x="891921" y="43116"/>
                </a:lnTo>
                <a:lnTo>
                  <a:pt x="896620" y="46469"/>
                </a:lnTo>
                <a:lnTo>
                  <a:pt x="901319" y="49771"/>
                </a:lnTo>
                <a:lnTo>
                  <a:pt x="905256" y="54279"/>
                </a:lnTo>
                <a:lnTo>
                  <a:pt x="911098" y="65671"/>
                </a:lnTo>
                <a:lnTo>
                  <a:pt x="912622" y="72364"/>
                </a:lnTo>
                <a:lnTo>
                  <a:pt x="912622" y="87337"/>
                </a:lnTo>
                <a:lnTo>
                  <a:pt x="911098" y="94094"/>
                </a:lnTo>
                <a:lnTo>
                  <a:pt x="908050" y="100304"/>
                </a:lnTo>
                <a:lnTo>
                  <a:pt x="905129" y="106451"/>
                </a:lnTo>
                <a:lnTo>
                  <a:pt x="901319" y="111239"/>
                </a:lnTo>
                <a:lnTo>
                  <a:pt x="896493" y="114655"/>
                </a:lnTo>
                <a:lnTo>
                  <a:pt x="891921" y="118008"/>
                </a:lnTo>
                <a:lnTo>
                  <a:pt x="886460" y="119697"/>
                </a:lnTo>
                <a:lnTo>
                  <a:pt x="946216" y="119697"/>
                </a:lnTo>
                <a:lnTo>
                  <a:pt x="949902" y="111464"/>
                </a:lnTo>
                <a:lnTo>
                  <a:pt x="952960" y="101471"/>
                </a:lnTo>
                <a:lnTo>
                  <a:pt x="954803" y="90999"/>
                </a:lnTo>
                <a:lnTo>
                  <a:pt x="955421" y="80048"/>
                </a:lnTo>
                <a:lnTo>
                  <a:pt x="954803" y="68898"/>
                </a:lnTo>
                <a:lnTo>
                  <a:pt x="952960" y="58348"/>
                </a:lnTo>
                <a:lnTo>
                  <a:pt x="949902" y="48395"/>
                </a:lnTo>
                <a:lnTo>
                  <a:pt x="946729" y="41427"/>
                </a:lnTo>
                <a:close/>
              </a:path>
              <a:path w="1149350" h="329564">
                <a:moveTo>
                  <a:pt x="1007745" y="276148"/>
                </a:moveTo>
                <a:lnTo>
                  <a:pt x="989838" y="297345"/>
                </a:lnTo>
                <a:lnTo>
                  <a:pt x="990219" y="302526"/>
                </a:lnTo>
                <a:lnTo>
                  <a:pt x="995553" y="312153"/>
                </a:lnTo>
                <a:lnTo>
                  <a:pt x="999744" y="315887"/>
                </a:lnTo>
                <a:lnTo>
                  <a:pt x="1005459" y="318503"/>
                </a:lnTo>
                <a:lnTo>
                  <a:pt x="1011174" y="321805"/>
                </a:lnTo>
                <a:lnTo>
                  <a:pt x="1055624" y="329438"/>
                </a:lnTo>
                <a:lnTo>
                  <a:pt x="1068363" y="328792"/>
                </a:lnTo>
                <a:lnTo>
                  <a:pt x="1112914" y="313287"/>
                </a:lnTo>
                <a:lnTo>
                  <a:pt x="1135420" y="289369"/>
                </a:lnTo>
                <a:lnTo>
                  <a:pt x="1048004" y="289369"/>
                </a:lnTo>
                <a:lnTo>
                  <a:pt x="1040765" y="287997"/>
                </a:lnTo>
                <a:lnTo>
                  <a:pt x="1034161" y="285267"/>
                </a:lnTo>
                <a:lnTo>
                  <a:pt x="1027430" y="282600"/>
                </a:lnTo>
                <a:lnTo>
                  <a:pt x="1018667" y="278866"/>
                </a:lnTo>
                <a:lnTo>
                  <a:pt x="1013079" y="276186"/>
                </a:lnTo>
                <a:lnTo>
                  <a:pt x="1007745" y="276148"/>
                </a:lnTo>
                <a:close/>
              </a:path>
              <a:path w="1149350" h="329564">
                <a:moveTo>
                  <a:pt x="1148682" y="245389"/>
                </a:moveTo>
                <a:lnTo>
                  <a:pt x="1106297" y="245389"/>
                </a:lnTo>
                <a:lnTo>
                  <a:pt x="1105391" y="253314"/>
                </a:lnTo>
                <a:lnTo>
                  <a:pt x="1103630" y="259994"/>
                </a:lnTo>
                <a:lnTo>
                  <a:pt x="1070991" y="287853"/>
                </a:lnTo>
                <a:lnTo>
                  <a:pt x="1055878" y="289369"/>
                </a:lnTo>
                <a:lnTo>
                  <a:pt x="1135420" y="289369"/>
                </a:lnTo>
                <a:lnTo>
                  <a:pt x="1136650" y="287578"/>
                </a:lnTo>
                <a:lnTo>
                  <a:pt x="1142150" y="276349"/>
                </a:lnTo>
                <a:lnTo>
                  <a:pt x="1146079" y="263847"/>
                </a:lnTo>
                <a:lnTo>
                  <a:pt x="1148437" y="250075"/>
                </a:lnTo>
                <a:lnTo>
                  <a:pt x="1148682" y="245389"/>
                </a:lnTo>
                <a:close/>
              </a:path>
              <a:path w="1149350" h="329564">
                <a:moveTo>
                  <a:pt x="1012825" y="61252"/>
                </a:moveTo>
                <a:lnTo>
                  <a:pt x="1000633" y="61252"/>
                </a:lnTo>
                <a:lnTo>
                  <a:pt x="995553" y="63309"/>
                </a:lnTo>
                <a:lnTo>
                  <a:pt x="987425" y="71501"/>
                </a:lnTo>
                <a:lnTo>
                  <a:pt x="985266" y="76517"/>
                </a:lnTo>
                <a:lnTo>
                  <a:pt x="985324" y="189357"/>
                </a:lnTo>
                <a:lnTo>
                  <a:pt x="993267" y="226656"/>
                </a:lnTo>
                <a:lnTo>
                  <a:pt x="1025102" y="257538"/>
                </a:lnTo>
                <a:lnTo>
                  <a:pt x="1054481" y="262966"/>
                </a:lnTo>
                <a:lnTo>
                  <a:pt x="1062337" y="262651"/>
                </a:lnTo>
                <a:lnTo>
                  <a:pt x="1101199" y="249137"/>
                </a:lnTo>
                <a:lnTo>
                  <a:pt x="1106297" y="245389"/>
                </a:lnTo>
                <a:lnTo>
                  <a:pt x="1148682" y="245389"/>
                </a:lnTo>
                <a:lnTo>
                  <a:pt x="1149223" y="235038"/>
                </a:lnTo>
                <a:lnTo>
                  <a:pt x="1149223" y="222554"/>
                </a:lnTo>
                <a:lnTo>
                  <a:pt x="1063625" y="222554"/>
                </a:lnTo>
                <a:lnTo>
                  <a:pt x="1054931" y="221940"/>
                </a:lnTo>
                <a:lnTo>
                  <a:pt x="1028463" y="191697"/>
                </a:lnTo>
                <a:lnTo>
                  <a:pt x="1027912" y="76517"/>
                </a:lnTo>
                <a:lnTo>
                  <a:pt x="1025906" y="71589"/>
                </a:lnTo>
                <a:lnTo>
                  <a:pt x="1021757" y="67398"/>
                </a:lnTo>
                <a:lnTo>
                  <a:pt x="1017905" y="63334"/>
                </a:lnTo>
                <a:lnTo>
                  <a:pt x="1012825" y="61252"/>
                </a:lnTo>
                <a:close/>
              </a:path>
              <a:path w="1149350" h="329564">
                <a:moveTo>
                  <a:pt x="1133983" y="61252"/>
                </a:moveTo>
                <a:lnTo>
                  <a:pt x="1121791" y="61252"/>
                </a:lnTo>
                <a:lnTo>
                  <a:pt x="1116711" y="63334"/>
                </a:lnTo>
                <a:lnTo>
                  <a:pt x="1112774" y="67487"/>
                </a:lnTo>
                <a:lnTo>
                  <a:pt x="1108710" y="71589"/>
                </a:lnTo>
                <a:lnTo>
                  <a:pt x="1106703" y="76517"/>
                </a:lnTo>
                <a:lnTo>
                  <a:pt x="1106678" y="189357"/>
                </a:lnTo>
                <a:lnTo>
                  <a:pt x="1104773" y="196189"/>
                </a:lnTo>
                <a:lnTo>
                  <a:pt x="1097153" y="208597"/>
                </a:lnTo>
                <a:lnTo>
                  <a:pt x="1091946" y="213537"/>
                </a:lnTo>
                <a:lnTo>
                  <a:pt x="1078992" y="220764"/>
                </a:lnTo>
                <a:lnTo>
                  <a:pt x="1071753" y="222554"/>
                </a:lnTo>
                <a:lnTo>
                  <a:pt x="1149223" y="222554"/>
                </a:lnTo>
                <a:lnTo>
                  <a:pt x="1149223" y="76517"/>
                </a:lnTo>
                <a:lnTo>
                  <a:pt x="1147191" y="71501"/>
                </a:lnTo>
                <a:lnTo>
                  <a:pt x="1139063" y="63309"/>
                </a:lnTo>
                <a:lnTo>
                  <a:pt x="1133983" y="61252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155162" y="3594773"/>
            <a:ext cx="10287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450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1407" y="4103039"/>
            <a:ext cx="1191590" cy="2769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87709" y="4103039"/>
            <a:ext cx="1612315" cy="34345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21029" y="4103039"/>
            <a:ext cx="1159764" cy="34345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779304" y="4013873"/>
            <a:ext cx="6590030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90955" algn="just">
              <a:lnSpc>
                <a:spcPct val="100000"/>
              </a:lnSpc>
              <a:spcBef>
                <a:spcPts val="105"/>
              </a:spcBef>
              <a:tabLst>
                <a:tab pos="3121660" algn="l"/>
              </a:tabLst>
            </a:pPr>
            <a:r>
              <a:rPr sz="2750" spc="-400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750" spc="-400" dirty="0" smtClean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spc="-210" dirty="0" smtClean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5" dirty="0" smtClean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9005" dirty="0" smtClean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440" dirty="0" smtClean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r>
              <a:rPr sz="2750" spc="-210" dirty="0" smtClean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We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will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 explore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how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data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visualization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tools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B75442"/>
                </a:solidFill>
                <a:latin typeface="Verdana"/>
                <a:cs typeface="Verdana"/>
              </a:rPr>
              <a:t>can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provide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valuable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insights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into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weather</a:t>
            </a:r>
            <a:endParaRPr sz="2750" dirty="0">
              <a:latin typeface="Verdana"/>
              <a:cs typeface="Verdana"/>
            </a:endParaRPr>
          </a:p>
          <a:p>
            <a:pPr marL="1626870" algn="just">
              <a:lnSpc>
                <a:spcPct val="100000"/>
              </a:lnSpc>
            </a:pP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patterns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trends.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2890" y="4569028"/>
            <a:ext cx="2878124" cy="2769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02250" y="3222562"/>
            <a:ext cx="6572884" cy="2969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00400"/>
              </a:lnSpc>
              <a:spcBef>
                <a:spcPts val="90"/>
              </a:spcBef>
              <a:tabLst>
                <a:tab pos="5417185" algn="l"/>
              </a:tabLst>
            </a:pP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Understanding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weather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patterns</a:t>
            </a:r>
            <a:r>
              <a:rPr sz="275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is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crucial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for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various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industries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such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as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agriculture,</a:t>
            </a: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transportation,</a:t>
            </a:r>
            <a:r>
              <a:rPr sz="2750" spc="-1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4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B75442"/>
                </a:solidFill>
                <a:latin typeface="Verdana"/>
                <a:cs typeface="Verdana"/>
              </a:rPr>
              <a:t>disaster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management.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allows 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us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to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identify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patterns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make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informed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decisions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B75442"/>
                </a:solidFill>
                <a:latin typeface="Verdana"/>
                <a:cs typeface="Verdana"/>
              </a:rPr>
              <a:t>based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on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historical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real-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time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data.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5889" y="2055018"/>
            <a:ext cx="93421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434343"/>
                </a:solidFill>
                <a:latin typeface="Arial"/>
                <a:cs typeface="Arial"/>
              </a:rPr>
              <a:t>IMPORTANCE</a:t>
            </a:r>
            <a:r>
              <a:rPr sz="3300" spc="1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300" spc="90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3300" spc="1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434343"/>
                </a:solidFill>
                <a:latin typeface="Arial"/>
                <a:cs typeface="Arial"/>
              </a:rPr>
              <a:t>WEATHER</a:t>
            </a:r>
            <a:r>
              <a:rPr sz="3300" spc="1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300" spc="-114" dirty="0">
                <a:solidFill>
                  <a:srgbClr val="434343"/>
                </a:solidFill>
                <a:latin typeface="Arial"/>
                <a:cs typeface="Arial"/>
              </a:rPr>
              <a:t>DATA</a:t>
            </a:r>
            <a:r>
              <a:rPr sz="3300" spc="16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300" spc="-10" dirty="0">
                <a:solidFill>
                  <a:srgbClr val="434343"/>
                </a:solidFill>
                <a:latin typeface="Arial"/>
                <a:cs typeface="Arial"/>
              </a:rPr>
              <a:t>ANALYSIS</a:t>
            </a:r>
            <a:endParaRPr sz="33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69497" y="1426984"/>
            <a:ext cx="6610349" cy="743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4678" y="3744836"/>
            <a:ext cx="1149350" cy="329565"/>
          </a:xfrm>
          <a:custGeom>
            <a:avLst/>
            <a:gdLst/>
            <a:ahLst/>
            <a:cxnLst/>
            <a:rect l="l" t="t" r="r" b="b"/>
            <a:pathLst>
              <a:path w="1149350" h="329564">
                <a:moveTo>
                  <a:pt x="23888" y="0"/>
                </a:moveTo>
                <a:lnTo>
                  <a:pt x="15290" y="0"/>
                </a:lnTo>
                <a:lnTo>
                  <a:pt x="10388" y="1968"/>
                </a:lnTo>
                <a:lnTo>
                  <a:pt x="2082" y="9829"/>
                </a:lnTo>
                <a:lnTo>
                  <a:pt x="0" y="14960"/>
                </a:lnTo>
                <a:lnTo>
                  <a:pt x="19" y="244983"/>
                </a:lnTo>
                <a:lnTo>
                  <a:pt x="1854" y="249732"/>
                </a:lnTo>
                <a:lnTo>
                  <a:pt x="5549" y="253669"/>
                </a:lnTo>
                <a:lnTo>
                  <a:pt x="9309" y="257543"/>
                </a:lnTo>
                <a:lnTo>
                  <a:pt x="14097" y="259473"/>
                </a:lnTo>
                <a:lnTo>
                  <a:pt x="25882" y="259473"/>
                </a:lnTo>
                <a:lnTo>
                  <a:pt x="30810" y="257543"/>
                </a:lnTo>
                <a:lnTo>
                  <a:pt x="38557" y="249796"/>
                </a:lnTo>
                <a:lnTo>
                  <a:pt x="40500" y="244983"/>
                </a:lnTo>
                <a:lnTo>
                  <a:pt x="40500" y="80518"/>
                </a:lnTo>
                <a:lnTo>
                  <a:pt x="93299" y="80518"/>
                </a:lnTo>
                <a:lnTo>
                  <a:pt x="38366" y="7874"/>
                </a:lnTo>
                <a:lnTo>
                  <a:pt x="36372" y="5016"/>
                </a:lnTo>
                <a:lnTo>
                  <a:pt x="33693" y="2997"/>
                </a:lnTo>
                <a:lnTo>
                  <a:pt x="27025" y="609"/>
                </a:lnTo>
                <a:lnTo>
                  <a:pt x="23888" y="0"/>
                </a:lnTo>
                <a:close/>
              </a:path>
              <a:path w="1149350" h="329564">
                <a:moveTo>
                  <a:pt x="93299" y="80518"/>
                </a:moveTo>
                <a:lnTo>
                  <a:pt x="40500" y="80518"/>
                </a:lnTo>
                <a:lnTo>
                  <a:pt x="170268" y="252209"/>
                </a:lnTo>
                <a:lnTo>
                  <a:pt x="184175" y="259473"/>
                </a:lnTo>
                <a:lnTo>
                  <a:pt x="193052" y="259473"/>
                </a:lnTo>
                <a:lnTo>
                  <a:pt x="198132" y="257454"/>
                </a:lnTo>
                <a:lnTo>
                  <a:pt x="206667" y="249364"/>
                </a:lnTo>
                <a:lnTo>
                  <a:pt x="208800" y="244068"/>
                </a:lnTo>
                <a:lnTo>
                  <a:pt x="208800" y="179819"/>
                </a:lnTo>
                <a:lnTo>
                  <a:pt x="168389" y="179819"/>
                </a:lnTo>
                <a:lnTo>
                  <a:pt x="93299" y="80518"/>
                </a:lnTo>
                <a:close/>
              </a:path>
              <a:path w="1149350" h="329564">
                <a:moveTo>
                  <a:pt x="194602" y="0"/>
                </a:moveTo>
                <a:lnTo>
                  <a:pt x="182867" y="0"/>
                </a:lnTo>
                <a:lnTo>
                  <a:pt x="178079" y="1943"/>
                </a:lnTo>
                <a:lnTo>
                  <a:pt x="170332" y="9690"/>
                </a:lnTo>
                <a:lnTo>
                  <a:pt x="168389" y="14478"/>
                </a:lnTo>
                <a:lnTo>
                  <a:pt x="168389" y="179819"/>
                </a:lnTo>
                <a:lnTo>
                  <a:pt x="208800" y="179819"/>
                </a:lnTo>
                <a:lnTo>
                  <a:pt x="208780" y="14478"/>
                </a:lnTo>
                <a:lnTo>
                  <a:pt x="206941" y="9829"/>
                </a:lnTo>
                <a:lnTo>
                  <a:pt x="206835" y="9690"/>
                </a:lnTo>
                <a:lnTo>
                  <a:pt x="203174" y="5905"/>
                </a:lnTo>
                <a:lnTo>
                  <a:pt x="199466" y="1968"/>
                </a:lnTo>
                <a:lnTo>
                  <a:pt x="194602" y="0"/>
                </a:lnTo>
                <a:close/>
              </a:path>
              <a:path w="1149350" h="329564">
                <a:moveTo>
                  <a:pt x="278142" y="63995"/>
                </a:moveTo>
                <a:lnTo>
                  <a:pt x="265849" y="63995"/>
                </a:lnTo>
                <a:lnTo>
                  <a:pt x="260807" y="66078"/>
                </a:lnTo>
                <a:lnTo>
                  <a:pt x="256705" y="70231"/>
                </a:lnTo>
                <a:lnTo>
                  <a:pt x="252603" y="74333"/>
                </a:lnTo>
                <a:lnTo>
                  <a:pt x="250545" y="79349"/>
                </a:lnTo>
                <a:lnTo>
                  <a:pt x="250545" y="180797"/>
                </a:lnTo>
                <a:lnTo>
                  <a:pt x="262857" y="228944"/>
                </a:lnTo>
                <a:lnTo>
                  <a:pt x="298392" y="256911"/>
                </a:lnTo>
                <a:lnTo>
                  <a:pt x="332397" y="262293"/>
                </a:lnTo>
                <a:lnTo>
                  <a:pt x="350508" y="260947"/>
                </a:lnTo>
                <a:lnTo>
                  <a:pt x="392544" y="240766"/>
                </a:lnTo>
                <a:lnTo>
                  <a:pt x="405629" y="221881"/>
                </a:lnTo>
                <a:lnTo>
                  <a:pt x="332397" y="221881"/>
                </a:lnTo>
                <a:lnTo>
                  <a:pt x="323427" y="221252"/>
                </a:lnTo>
                <a:lnTo>
                  <a:pt x="293732" y="190550"/>
                </a:lnTo>
                <a:lnTo>
                  <a:pt x="293083" y="79349"/>
                </a:lnTo>
                <a:lnTo>
                  <a:pt x="291134" y="74396"/>
                </a:lnTo>
                <a:lnTo>
                  <a:pt x="283273" y="66078"/>
                </a:lnTo>
                <a:lnTo>
                  <a:pt x="278142" y="63995"/>
                </a:lnTo>
                <a:close/>
              </a:path>
              <a:path w="1149350" h="329564">
                <a:moveTo>
                  <a:pt x="399554" y="63995"/>
                </a:moveTo>
                <a:lnTo>
                  <a:pt x="387311" y="63995"/>
                </a:lnTo>
                <a:lnTo>
                  <a:pt x="382270" y="66078"/>
                </a:lnTo>
                <a:lnTo>
                  <a:pt x="374002" y="74333"/>
                </a:lnTo>
                <a:lnTo>
                  <a:pt x="371957" y="79349"/>
                </a:lnTo>
                <a:lnTo>
                  <a:pt x="371957" y="180797"/>
                </a:lnTo>
                <a:lnTo>
                  <a:pt x="371333" y="190550"/>
                </a:lnTo>
                <a:lnTo>
                  <a:pt x="341617" y="221252"/>
                </a:lnTo>
                <a:lnTo>
                  <a:pt x="332397" y="221881"/>
                </a:lnTo>
                <a:lnTo>
                  <a:pt x="405629" y="221881"/>
                </a:lnTo>
                <a:lnTo>
                  <a:pt x="409014" y="215006"/>
                </a:lnTo>
                <a:lnTo>
                  <a:pt x="413130" y="198956"/>
                </a:lnTo>
                <a:lnTo>
                  <a:pt x="414502" y="180797"/>
                </a:lnTo>
                <a:lnTo>
                  <a:pt x="414482" y="79349"/>
                </a:lnTo>
                <a:lnTo>
                  <a:pt x="412534" y="74396"/>
                </a:lnTo>
                <a:lnTo>
                  <a:pt x="404672" y="66078"/>
                </a:lnTo>
                <a:lnTo>
                  <a:pt x="399554" y="63995"/>
                </a:lnTo>
                <a:close/>
              </a:path>
              <a:path w="1149350" h="329564">
                <a:moveTo>
                  <a:pt x="479336" y="63995"/>
                </a:moveTo>
                <a:lnTo>
                  <a:pt x="467029" y="63995"/>
                </a:lnTo>
                <a:lnTo>
                  <a:pt x="462000" y="66078"/>
                </a:lnTo>
                <a:lnTo>
                  <a:pt x="457898" y="70231"/>
                </a:lnTo>
                <a:lnTo>
                  <a:pt x="453783" y="74333"/>
                </a:lnTo>
                <a:lnTo>
                  <a:pt x="451775" y="79260"/>
                </a:lnTo>
                <a:lnTo>
                  <a:pt x="451739" y="243789"/>
                </a:lnTo>
                <a:lnTo>
                  <a:pt x="453771" y="248881"/>
                </a:lnTo>
                <a:lnTo>
                  <a:pt x="457809" y="253161"/>
                </a:lnTo>
                <a:lnTo>
                  <a:pt x="461911" y="257365"/>
                </a:lnTo>
                <a:lnTo>
                  <a:pt x="466979" y="259473"/>
                </a:lnTo>
                <a:lnTo>
                  <a:pt x="479056" y="259473"/>
                </a:lnTo>
                <a:lnTo>
                  <a:pt x="484085" y="257365"/>
                </a:lnTo>
                <a:lnTo>
                  <a:pt x="492239" y="248881"/>
                </a:lnTo>
                <a:lnTo>
                  <a:pt x="494284" y="243789"/>
                </a:lnTo>
                <a:lnTo>
                  <a:pt x="494284" y="134543"/>
                </a:lnTo>
                <a:lnTo>
                  <a:pt x="496252" y="127812"/>
                </a:lnTo>
                <a:lnTo>
                  <a:pt x="504164" y="115798"/>
                </a:lnTo>
                <a:lnTo>
                  <a:pt x="509460" y="110934"/>
                </a:lnTo>
                <a:lnTo>
                  <a:pt x="522681" y="103530"/>
                </a:lnTo>
                <a:lnTo>
                  <a:pt x="530034" y="101676"/>
                </a:lnTo>
                <a:lnTo>
                  <a:pt x="728508" y="101676"/>
                </a:lnTo>
                <a:lnTo>
                  <a:pt x="725008" y="93485"/>
                </a:lnTo>
                <a:lnTo>
                  <a:pt x="724287" y="92316"/>
                </a:lnTo>
                <a:lnTo>
                  <a:pt x="602589" y="92316"/>
                </a:lnTo>
                <a:lnTo>
                  <a:pt x="598678" y="85051"/>
                </a:lnTo>
                <a:lnTo>
                  <a:pt x="596228" y="81991"/>
                </a:lnTo>
                <a:lnTo>
                  <a:pt x="494068" y="81991"/>
                </a:lnTo>
                <a:lnTo>
                  <a:pt x="493458" y="77508"/>
                </a:lnTo>
                <a:lnTo>
                  <a:pt x="491566" y="73596"/>
                </a:lnTo>
                <a:lnTo>
                  <a:pt x="484466" y="66078"/>
                </a:lnTo>
                <a:lnTo>
                  <a:pt x="479336" y="63995"/>
                </a:lnTo>
                <a:close/>
              </a:path>
              <a:path w="1149350" h="329564">
                <a:moveTo>
                  <a:pt x="650189" y="101676"/>
                </a:moveTo>
                <a:lnTo>
                  <a:pt x="546773" y="101676"/>
                </a:lnTo>
                <a:lnTo>
                  <a:pt x="553377" y="103390"/>
                </a:lnTo>
                <a:lnTo>
                  <a:pt x="557936" y="106807"/>
                </a:lnTo>
                <a:lnTo>
                  <a:pt x="562559" y="110159"/>
                </a:lnTo>
                <a:lnTo>
                  <a:pt x="565886" y="114858"/>
                </a:lnTo>
                <a:lnTo>
                  <a:pt x="568094" y="121367"/>
                </a:lnTo>
                <a:lnTo>
                  <a:pt x="570039" y="126885"/>
                </a:lnTo>
                <a:lnTo>
                  <a:pt x="571093" y="133921"/>
                </a:lnTo>
                <a:lnTo>
                  <a:pt x="571093" y="243789"/>
                </a:lnTo>
                <a:lnTo>
                  <a:pt x="573125" y="248881"/>
                </a:lnTo>
                <a:lnTo>
                  <a:pt x="577164" y="253161"/>
                </a:lnTo>
                <a:lnTo>
                  <a:pt x="581266" y="257365"/>
                </a:lnTo>
                <a:lnTo>
                  <a:pt x="586333" y="259473"/>
                </a:lnTo>
                <a:lnTo>
                  <a:pt x="598639" y="259473"/>
                </a:lnTo>
                <a:lnTo>
                  <a:pt x="603732" y="257340"/>
                </a:lnTo>
                <a:lnTo>
                  <a:pt x="607669" y="253072"/>
                </a:lnTo>
                <a:lnTo>
                  <a:pt x="611657" y="248793"/>
                </a:lnTo>
                <a:lnTo>
                  <a:pt x="613613" y="243789"/>
                </a:lnTo>
                <a:lnTo>
                  <a:pt x="613638" y="135343"/>
                </a:lnTo>
                <a:lnTo>
                  <a:pt x="615607" y="128384"/>
                </a:lnTo>
                <a:lnTo>
                  <a:pt x="620084" y="121323"/>
                </a:lnTo>
                <a:lnTo>
                  <a:pt x="623468" y="115912"/>
                </a:lnTo>
                <a:lnTo>
                  <a:pt x="628853" y="110934"/>
                </a:lnTo>
                <a:lnTo>
                  <a:pt x="642581" y="103530"/>
                </a:lnTo>
                <a:lnTo>
                  <a:pt x="650189" y="101676"/>
                </a:lnTo>
                <a:close/>
              </a:path>
              <a:path w="1149350" h="329564">
                <a:moveTo>
                  <a:pt x="728508" y="101676"/>
                </a:moveTo>
                <a:lnTo>
                  <a:pt x="667219" y="101676"/>
                </a:lnTo>
                <a:lnTo>
                  <a:pt x="673912" y="103390"/>
                </a:lnTo>
                <a:lnTo>
                  <a:pt x="683298" y="110223"/>
                </a:lnTo>
                <a:lnTo>
                  <a:pt x="686803" y="115062"/>
                </a:lnTo>
                <a:lnTo>
                  <a:pt x="689092" y="121367"/>
                </a:lnTo>
                <a:lnTo>
                  <a:pt x="691362" y="127533"/>
                </a:lnTo>
                <a:lnTo>
                  <a:pt x="692469" y="134543"/>
                </a:lnTo>
                <a:lnTo>
                  <a:pt x="692530" y="243789"/>
                </a:lnTo>
                <a:lnTo>
                  <a:pt x="694461" y="248793"/>
                </a:lnTo>
                <a:lnTo>
                  <a:pt x="702322" y="257340"/>
                </a:lnTo>
                <a:lnTo>
                  <a:pt x="707453" y="259473"/>
                </a:lnTo>
                <a:lnTo>
                  <a:pt x="719810" y="259473"/>
                </a:lnTo>
                <a:lnTo>
                  <a:pt x="724852" y="257365"/>
                </a:lnTo>
                <a:lnTo>
                  <a:pt x="732993" y="248881"/>
                </a:lnTo>
                <a:lnTo>
                  <a:pt x="735050" y="243789"/>
                </a:lnTo>
                <a:lnTo>
                  <a:pt x="735050" y="142341"/>
                </a:lnTo>
                <a:lnTo>
                  <a:pt x="734655" y="131630"/>
                </a:lnTo>
                <a:lnTo>
                  <a:pt x="733460" y="121323"/>
                </a:lnTo>
                <a:lnTo>
                  <a:pt x="731493" y="111552"/>
                </a:lnTo>
                <a:lnTo>
                  <a:pt x="728726" y="102184"/>
                </a:lnTo>
                <a:lnTo>
                  <a:pt x="728508" y="101676"/>
                </a:lnTo>
                <a:close/>
              </a:path>
              <a:path w="1149350" h="329564">
                <a:moveTo>
                  <a:pt x="666534" y="61264"/>
                </a:moveTo>
                <a:lnTo>
                  <a:pt x="629059" y="71221"/>
                </a:lnTo>
                <a:lnTo>
                  <a:pt x="602589" y="92316"/>
                </a:lnTo>
                <a:lnTo>
                  <a:pt x="724287" y="92316"/>
                </a:lnTo>
                <a:lnTo>
                  <a:pt x="689399" y="64099"/>
                </a:lnTo>
                <a:lnTo>
                  <a:pt x="666534" y="61264"/>
                </a:lnTo>
                <a:close/>
              </a:path>
              <a:path w="1149350" h="329564">
                <a:moveTo>
                  <a:pt x="545465" y="61264"/>
                </a:moveTo>
                <a:lnTo>
                  <a:pt x="507253" y="72136"/>
                </a:lnTo>
                <a:lnTo>
                  <a:pt x="494068" y="81991"/>
                </a:lnTo>
                <a:lnTo>
                  <a:pt x="596228" y="81991"/>
                </a:lnTo>
                <a:lnTo>
                  <a:pt x="558033" y="62119"/>
                </a:lnTo>
                <a:lnTo>
                  <a:pt x="545465" y="61264"/>
                </a:lnTo>
                <a:close/>
              </a:path>
              <a:path w="1149350" h="329564">
                <a:moveTo>
                  <a:pt x="880325" y="0"/>
                </a:moveTo>
                <a:lnTo>
                  <a:pt x="792467" y="0"/>
                </a:lnTo>
                <a:lnTo>
                  <a:pt x="787425" y="2057"/>
                </a:lnTo>
                <a:lnTo>
                  <a:pt x="783259" y="6159"/>
                </a:lnTo>
                <a:lnTo>
                  <a:pt x="779157" y="10261"/>
                </a:lnTo>
                <a:lnTo>
                  <a:pt x="777113" y="15303"/>
                </a:lnTo>
                <a:lnTo>
                  <a:pt x="777131" y="243725"/>
                </a:lnTo>
                <a:lnTo>
                  <a:pt x="778992" y="248742"/>
                </a:lnTo>
                <a:lnTo>
                  <a:pt x="782751" y="253072"/>
                </a:lnTo>
                <a:lnTo>
                  <a:pt x="786574" y="257340"/>
                </a:lnTo>
                <a:lnTo>
                  <a:pt x="791667" y="259473"/>
                </a:lnTo>
                <a:lnTo>
                  <a:pt x="804138" y="259473"/>
                </a:lnTo>
                <a:lnTo>
                  <a:pt x="809155" y="257340"/>
                </a:lnTo>
                <a:lnTo>
                  <a:pt x="817016" y="248793"/>
                </a:lnTo>
                <a:lnTo>
                  <a:pt x="818984" y="243725"/>
                </a:lnTo>
                <a:lnTo>
                  <a:pt x="818984" y="161137"/>
                </a:lnTo>
                <a:lnTo>
                  <a:pt x="880325" y="161137"/>
                </a:lnTo>
                <a:lnTo>
                  <a:pt x="918768" y="150291"/>
                </a:lnTo>
                <a:lnTo>
                  <a:pt x="945591" y="120992"/>
                </a:lnTo>
                <a:lnTo>
                  <a:pt x="946176" y="119697"/>
                </a:lnTo>
                <a:lnTo>
                  <a:pt x="818984" y="119697"/>
                </a:lnTo>
                <a:lnTo>
                  <a:pt x="818984" y="41440"/>
                </a:lnTo>
                <a:lnTo>
                  <a:pt x="946688" y="41440"/>
                </a:lnTo>
                <a:lnTo>
                  <a:pt x="945591" y="39052"/>
                </a:lnTo>
                <a:lnTo>
                  <a:pt x="918679" y="10515"/>
                </a:lnTo>
                <a:lnTo>
                  <a:pt x="890696" y="657"/>
                </a:lnTo>
                <a:lnTo>
                  <a:pt x="880325" y="0"/>
                </a:lnTo>
                <a:close/>
              </a:path>
              <a:path w="1149350" h="329564">
                <a:moveTo>
                  <a:pt x="946688" y="41440"/>
                </a:moveTo>
                <a:lnTo>
                  <a:pt x="886472" y="41440"/>
                </a:lnTo>
                <a:lnTo>
                  <a:pt x="891908" y="43129"/>
                </a:lnTo>
                <a:lnTo>
                  <a:pt x="896632" y="46482"/>
                </a:lnTo>
                <a:lnTo>
                  <a:pt x="901369" y="49784"/>
                </a:lnTo>
                <a:lnTo>
                  <a:pt x="905205" y="54292"/>
                </a:lnTo>
                <a:lnTo>
                  <a:pt x="911136" y="65671"/>
                </a:lnTo>
                <a:lnTo>
                  <a:pt x="912622" y="72364"/>
                </a:lnTo>
                <a:lnTo>
                  <a:pt x="912622" y="87350"/>
                </a:lnTo>
                <a:lnTo>
                  <a:pt x="911110" y="94094"/>
                </a:lnTo>
                <a:lnTo>
                  <a:pt x="908088" y="100304"/>
                </a:lnTo>
                <a:lnTo>
                  <a:pt x="905129" y="106464"/>
                </a:lnTo>
                <a:lnTo>
                  <a:pt x="901280" y="111239"/>
                </a:lnTo>
                <a:lnTo>
                  <a:pt x="891882" y="118021"/>
                </a:lnTo>
                <a:lnTo>
                  <a:pt x="886472" y="119697"/>
                </a:lnTo>
                <a:lnTo>
                  <a:pt x="946176" y="119697"/>
                </a:lnTo>
                <a:lnTo>
                  <a:pt x="949891" y="111477"/>
                </a:lnTo>
                <a:lnTo>
                  <a:pt x="952963" y="101484"/>
                </a:lnTo>
                <a:lnTo>
                  <a:pt x="954806" y="91012"/>
                </a:lnTo>
                <a:lnTo>
                  <a:pt x="955421" y="80060"/>
                </a:lnTo>
                <a:lnTo>
                  <a:pt x="954806" y="68911"/>
                </a:lnTo>
                <a:lnTo>
                  <a:pt x="952963" y="58361"/>
                </a:lnTo>
                <a:lnTo>
                  <a:pt x="949891" y="48408"/>
                </a:lnTo>
                <a:lnTo>
                  <a:pt x="946688" y="41440"/>
                </a:lnTo>
                <a:close/>
              </a:path>
              <a:path w="1149350" h="329564">
                <a:moveTo>
                  <a:pt x="1007745" y="276161"/>
                </a:moveTo>
                <a:lnTo>
                  <a:pt x="989799" y="297357"/>
                </a:lnTo>
                <a:lnTo>
                  <a:pt x="990168" y="302539"/>
                </a:lnTo>
                <a:lnTo>
                  <a:pt x="992847" y="307314"/>
                </a:lnTo>
                <a:lnTo>
                  <a:pt x="995527" y="312166"/>
                </a:lnTo>
                <a:lnTo>
                  <a:pt x="999705" y="315887"/>
                </a:lnTo>
                <a:lnTo>
                  <a:pt x="1005408" y="318516"/>
                </a:lnTo>
                <a:lnTo>
                  <a:pt x="1011212" y="321818"/>
                </a:lnTo>
                <a:lnTo>
                  <a:pt x="1055560" y="329450"/>
                </a:lnTo>
                <a:lnTo>
                  <a:pt x="1068355" y="328805"/>
                </a:lnTo>
                <a:lnTo>
                  <a:pt x="1112946" y="313298"/>
                </a:lnTo>
                <a:lnTo>
                  <a:pt x="1135409" y="289382"/>
                </a:lnTo>
                <a:lnTo>
                  <a:pt x="1048042" y="289382"/>
                </a:lnTo>
                <a:lnTo>
                  <a:pt x="1040777" y="288010"/>
                </a:lnTo>
                <a:lnTo>
                  <a:pt x="1022299" y="280466"/>
                </a:lnTo>
                <a:lnTo>
                  <a:pt x="1018654" y="278879"/>
                </a:lnTo>
                <a:lnTo>
                  <a:pt x="1013066" y="276199"/>
                </a:lnTo>
                <a:lnTo>
                  <a:pt x="1007745" y="276161"/>
                </a:lnTo>
                <a:close/>
              </a:path>
              <a:path w="1149350" h="329564">
                <a:moveTo>
                  <a:pt x="1148741" y="245402"/>
                </a:moveTo>
                <a:lnTo>
                  <a:pt x="1106258" y="245402"/>
                </a:lnTo>
                <a:lnTo>
                  <a:pt x="1105428" y="253326"/>
                </a:lnTo>
                <a:lnTo>
                  <a:pt x="1103579" y="260007"/>
                </a:lnTo>
                <a:lnTo>
                  <a:pt x="1100670" y="265633"/>
                </a:lnTo>
                <a:lnTo>
                  <a:pt x="1096683" y="273431"/>
                </a:lnTo>
                <a:lnTo>
                  <a:pt x="1090955" y="279323"/>
                </a:lnTo>
                <a:lnTo>
                  <a:pt x="1055903" y="289382"/>
                </a:lnTo>
                <a:lnTo>
                  <a:pt x="1135409" y="289382"/>
                </a:lnTo>
                <a:lnTo>
                  <a:pt x="1136637" y="287591"/>
                </a:lnTo>
                <a:lnTo>
                  <a:pt x="1142171" y="276356"/>
                </a:lnTo>
                <a:lnTo>
                  <a:pt x="1146124" y="263853"/>
                </a:lnTo>
                <a:lnTo>
                  <a:pt x="1148495" y="250081"/>
                </a:lnTo>
                <a:lnTo>
                  <a:pt x="1148741" y="245402"/>
                </a:lnTo>
                <a:close/>
              </a:path>
              <a:path w="1149350" h="329564">
                <a:moveTo>
                  <a:pt x="1012863" y="61264"/>
                </a:moveTo>
                <a:lnTo>
                  <a:pt x="1000620" y="61264"/>
                </a:lnTo>
                <a:lnTo>
                  <a:pt x="995565" y="63334"/>
                </a:lnTo>
                <a:lnTo>
                  <a:pt x="987386" y="71513"/>
                </a:lnTo>
                <a:lnTo>
                  <a:pt x="985329" y="76530"/>
                </a:lnTo>
                <a:lnTo>
                  <a:pt x="985387" y="189369"/>
                </a:lnTo>
                <a:lnTo>
                  <a:pt x="993279" y="226669"/>
                </a:lnTo>
                <a:lnTo>
                  <a:pt x="1025153" y="257551"/>
                </a:lnTo>
                <a:lnTo>
                  <a:pt x="1054531" y="262978"/>
                </a:lnTo>
                <a:lnTo>
                  <a:pt x="1062366" y="262664"/>
                </a:lnTo>
                <a:lnTo>
                  <a:pt x="1101189" y="249143"/>
                </a:lnTo>
                <a:lnTo>
                  <a:pt x="1106258" y="245402"/>
                </a:lnTo>
                <a:lnTo>
                  <a:pt x="1148741" y="245402"/>
                </a:lnTo>
                <a:lnTo>
                  <a:pt x="1149286" y="235038"/>
                </a:lnTo>
                <a:lnTo>
                  <a:pt x="1149286" y="222567"/>
                </a:lnTo>
                <a:lnTo>
                  <a:pt x="1063675" y="222567"/>
                </a:lnTo>
                <a:lnTo>
                  <a:pt x="1054956" y="221953"/>
                </a:lnTo>
                <a:lnTo>
                  <a:pt x="1028409" y="191710"/>
                </a:lnTo>
                <a:lnTo>
                  <a:pt x="1027854" y="76530"/>
                </a:lnTo>
                <a:lnTo>
                  <a:pt x="1025880" y="71602"/>
                </a:lnTo>
                <a:lnTo>
                  <a:pt x="1021809" y="67411"/>
                </a:lnTo>
                <a:lnTo>
                  <a:pt x="1017968" y="63334"/>
                </a:lnTo>
                <a:lnTo>
                  <a:pt x="1012863" y="61264"/>
                </a:lnTo>
                <a:close/>
              </a:path>
              <a:path w="1149350" h="329564">
                <a:moveTo>
                  <a:pt x="1133983" y="61264"/>
                </a:moveTo>
                <a:lnTo>
                  <a:pt x="1121803" y="61264"/>
                </a:lnTo>
                <a:lnTo>
                  <a:pt x="1116711" y="63334"/>
                </a:lnTo>
                <a:lnTo>
                  <a:pt x="1112710" y="67500"/>
                </a:lnTo>
                <a:lnTo>
                  <a:pt x="1108722" y="71602"/>
                </a:lnTo>
                <a:lnTo>
                  <a:pt x="1106749" y="76530"/>
                </a:lnTo>
                <a:lnTo>
                  <a:pt x="1106728" y="189369"/>
                </a:lnTo>
                <a:lnTo>
                  <a:pt x="1104798" y="196202"/>
                </a:lnTo>
                <a:lnTo>
                  <a:pt x="1100924" y="202399"/>
                </a:lnTo>
                <a:lnTo>
                  <a:pt x="1097114" y="208610"/>
                </a:lnTo>
                <a:lnTo>
                  <a:pt x="1091958" y="213537"/>
                </a:lnTo>
                <a:lnTo>
                  <a:pt x="1078966" y="220776"/>
                </a:lnTo>
                <a:lnTo>
                  <a:pt x="1071714" y="222567"/>
                </a:lnTo>
                <a:lnTo>
                  <a:pt x="1149286" y="222567"/>
                </a:lnTo>
                <a:lnTo>
                  <a:pt x="1149286" y="76530"/>
                </a:lnTo>
                <a:lnTo>
                  <a:pt x="1147229" y="71513"/>
                </a:lnTo>
                <a:lnTo>
                  <a:pt x="1139024" y="63322"/>
                </a:lnTo>
                <a:lnTo>
                  <a:pt x="1133983" y="61264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38714" y="3222562"/>
            <a:ext cx="6111875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80670" indent="662940">
              <a:lnSpc>
                <a:spcPct val="100000"/>
              </a:lnSpc>
              <a:spcBef>
                <a:spcPts val="105"/>
              </a:spcBef>
            </a:pPr>
            <a:r>
              <a:rPr sz="2750" spc="-140" dirty="0">
                <a:solidFill>
                  <a:srgbClr val="B75442"/>
                </a:solidFill>
                <a:latin typeface="Verdana"/>
                <a:cs typeface="Verdana"/>
              </a:rPr>
              <a:t>With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its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powerful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mathematical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functions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B75442"/>
                </a:solidFill>
                <a:latin typeface="Verdana"/>
                <a:cs typeface="Verdana"/>
              </a:rPr>
              <a:t>array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operations,</a:t>
            </a:r>
            <a:endParaRPr sz="2750" dirty="0">
              <a:latin typeface="Verdana"/>
              <a:cs typeface="Verdana"/>
            </a:endParaRPr>
          </a:p>
          <a:p>
            <a:pPr marL="400050" marR="5080" algn="ctr">
              <a:lnSpc>
                <a:spcPct val="100000"/>
              </a:lnSpc>
            </a:pP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enables</a:t>
            </a:r>
            <a:r>
              <a:rPr sz="2750" spc="-204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750" spc="-204" dirty="0" smtClean="0">
                <a:solidFill>
                  <a:srgbClr val="B75442"/>
                </a:solidFill>
                <a:latin typeface="Verdana"/>
                <a:cs typeface="Verdana"/>
              </a:rPr>
              <a:t>efficient </a:t>
            </a:r>
            <a:r>
              <a:rPr sz="2750" spc="-95" dirty="0" smtClean="0">
                <a:solidFill>
                  <a:srgbClr val="B75442"/>
                </a:solidFill>
                <a:latin typeface="Verdana"/>
                <a:cs typeface="Verdana"/>
              </a:rPr>
              <a:t>manipulation</a:t>
            </a:r>
            <a:r>
              <a:rPr sz="2750" spc="-204" dirty="0" smtClean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and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analysis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of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weather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data.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We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can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perform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complex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calculations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and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statistical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analysis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with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ease.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4840" y="2045493"/>
            <a:ext cx="9443720" cy="585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50" spc="175" dirty="0">
                <a:solidFill>
                  <a:srgbClr val="434343"/>
                </a:solidFill>
                <a:latin typeface="Arial"/>
                <a:cs typeface="Arial"/>
              </a:rPr>
              <a:t>UTILIZING</a:t>
            </a:r>
            <a:r>
              <a:rPr sz="3650" spc="1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650" spc="195" dirty="0">
                <a:solidFill>
                  <a:srgbClr val="434343"/>
                </a:solidFill>
                <a:latin typeface="Arial"/>
                <a:cs typeface="Arial"/>
              </a:rPr>
              <a:t>NUMPY</a:t>
            </a:r>
            <a:r>
              <a:rPr sz="3650" spc="1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650" dirty="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sz="3650" spc="1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650" spc="-110" dirty="0">
                <a:solidFill>
                  <a:srgbClr val="434343"/>
                </a:solidFill>
                <a:latin typeface="Arial"/>
                <a:cs typeface="Arial"/>
              </a:rPr>
              <a:t>DATA</a:t>
            </a:r>
            <a:r>
              <a:rPr sz="3650" spc="13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434343"/>
                </a:solidFill>
                <a:latin typeface="Arial"/>
                <a:cs typeface="Arial"/>
              </a:rPr>
              <a:t>ANALYSIS</a:t>
            </a:r>
            <a:endParaRPr sz="36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9497" y="1426984"/>
            <a:ext cx="6610349" cy="743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115" y="0"/>
            <a:ext cx="18288635" cy="10287000"/>
            <a:chOff x="0" y="0"/>
            <a:chExt cx="1828863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635" cy="10287000"/>
            </a:xfrm>
            <a:custGeom>
              <a:avLst/>
              <a:gdLst/>
              <a:ahLst/>
              <a:cxnLst/>
              <a:rect l="l" t="t" r="r" b="b"/>
              <a:pathLst>
                <a:path w="18288635" h="10287000">
                  <a:moveTo>
                    <a:pt x="352425" y="0"/>
                  </a:moveTo>
                  <a:lnTo>
                    <a:pt x="0" y="0"/>
                  </a:lnTo>
                  <a:lnTo>
                    <a:pt x="0" y="2857500"/>
                  </a:lnTo>
                  <a:lnTo>
                    <a:pt x="352425" y="2857500"/>
                  </a:lnTo>
                  <a:lnTo>
                    <a:pt x="352425" y="0"/>
                  </a:lnTo>
                  <a:close/>
                </a:path>
                <a:path w="18288635" h="10287000">
                  <a:moveTo>
                    <a:pt x="18287988" y="9935007"/>
                  </a:moveTo>
                  <a:lnTo>
                    <a:pt x="0" y="9935007"/>
                  </a:lnTo>
                  <a:lnTo>
                    <a:pt x="0" y="10287000"/>
                  </a:lnTo>
                  <a:lnTo>
                    <a:pt x="18287988" y="10287000"/>
                  </a:lnTo>
                  <a:lnTo>
                    <a:pt x="18287988" y="9935007"/>
                  </a:lnTo>
                  <a:close/>
                </a:path>
                <a:path w="18288635" h="10287000">
                  <a:moveTo>
                    <a:pt x="18288038" y="12"/>
                  </a:moveTo>
                  <a:lnTo>
                    <a:pt x="17957534" y="12"/>
                  </a:lnTo>
                  <a:lnTo>
                    <a:pt x="17957534" y="1419237"/>
                  </a:lnTo>
                  <a:lnTo>
                    <a:pt x="18288038" y="1419237"/>
                  </a:lnTo>
                  <a:lnTo>
                    <a:pt x="18288038" y="12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681" y="694994"/>
            <a:ext cx="9096375" cy="1476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0" rIns="0" bIns="0" rtlCol="0">
            <a:spAutoFit/>
          </a:bodyPr>
          <a:lstStyle/>
          <a:p>
            <a:pPr marL="426720">
              <a:lnSpc>
                <a:spcPct val="100000"/>
              </a:lnSpc>
              <a:spcBef>
                <a:spcPts val="350"/>
              </a:spcBef>
            </a:pPr>
            <a:r>
              <a:rPr sz="3900" spc="95" dirty="0">
                <a:solidFill>
                  <a:srgbClr val="434343"/>
                </a:solidFill>
                <a:latin typeface="Arial"/>
                <a:cs typeface="Arial"/>
              </a:rPr>
              <a:t>EXPLORING</a:t>
            </a:r>
            <a:r>
              <a:rPr sz="3900" spc="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900" spc="-130" dirty="0">
                <a:solidFill>
                  <a:srgbClr val="434343"/>
                </a:solidFill>
                <a:latin typeface="Arial"/>
                <a:cs typeface="Arial"/>
              </a:rPr>
              <a:t>DATA</a:t>
            </a:r>
            <a:r>
              <a:rPr sz="3900" spc="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900" spc="170" dirty="0">
                <a:solidFill>
                  <a:srgbClr val="434343"/>
                </a:solidFill>
                <a:latin typeface="Arial"/>
                <a:cs typeface="Arial"/>
              </a:rPr>
              <a:t>WITH</a:t>
            </a:r>
            <a:r>
              <a:rPr sz="3900" spc="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900" spc="-10" dirty="0">
                <a:solidFill>
                  <a:srgbClr val="434343"/>
                </a:solidFill>
                <a:latin typeface="Arial"/>
                <a:cs typeface="Arial"/>
              </a:rPr>
              <a:t>PANDAS</a:t>
            </a:r>
            <a:endParaRPr sz="3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2497" y="2445004"/>
            <a:ext cx="9096375" cy="5095875"/>
            <a:chOff x="702497" y="2445004"/>
            <a:chExt cx="9096375" cy="5095875"/>
          </a:xfrm>
        </p:grpSpPr>
        <p:sp>
          <p:nvSpPr>
            <p:cNvPr id="7" name="object 7"/>
            <p:cNvSpPr/>
            <p:nvPr/>
          </p:nvSpPr>
          <p:spPr>
            <a:xfrm>
              <a:off x="702497" y="2445004"/>
              <a:ext cx="9096375" cy="5095875"/>
            </a:xfrm>
            <a:custGeom>
              <a:avLst/>
              <a:gdLst/>
              <a:ahLst/>
              <a:cxnLst/>
              <a:rect l="l" t="t" r="r" b="b"/>
              <a:pathLst>
                <a:path w="9096375" h="5095875">
                  <a:moveTo>
                    <a:pt x="9096377" y="0"/>
                  </a:moveTo>
                  <a:lnTo>
                    <a:pt x="0" y="0"/>
                  </a:lnTo>
                  <a:lnTo>
                    <a:pt x="0" y="5095875"/>
                  </a:lnTo>
                  <a:lnTo>
                    <a:pt x="9096377" y="5095875"/>
                  </a:lnTo>
                  <a:lnTo>
                    <a:pt x="9096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576" y="2756090"/>
              <a:ext cx="1361887" cy="31656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702497" y="2445004"/>
            <a:ext cx="9096375" cy="2652649"/>
          </a:xfrm>
          <a:prstGeom prst="rect">
            <a:avLst/>
          </a:prstGeom>
        </p:spPr>
        <p:txBody>
          <a:bodyPr vert="horz" wrap="square" lIns="0" tIns="224155" rIns="0" bIns="0" rtlCol="0">
            <a:spAutoFit/>
          </a:bodyPr>
          <a:lstStyle/>
          <a:p>
            <a:pPr marL="500380" marR="650240" indent="1476375" algn="just">
              <a:lnSpc>
                <a:spcPct val="99900"/>
              </a:lnSpc>
              <a:spcBef>
                <a:spcPts val="1765"/>
              </a:spcBef>
            </a:pPr>
            <a:r>
              <a:rPr spc="-120" dirty="0"/>
              <a:t>provides</a:t>
            </a:r>
            <a:r>
              <a:rPr spc="-160" dirty="0"/>
              <a:t> </a:t>
            </a:r>
            <a:r>
              <a:rPr dirty="0"/>
              <a:t>a</a:t>
            </a:r>
            <a:r>
              <a:rPr spc="-210" dirty="0"/>
              <a:t> </a:t>
            </a:r>
            <a:r>
              <a:rPr spc="-120" dirty="0"/>
              <a:t>versatile</a:t>
            </a:r>
            <a:r>
              <a:rPr spc="-160" dirty="0"/>
              <a:t> </a:t>
            </a:r>
            <a:r>
              <a:rPr spc="-20" dirty="0"/>
              <a:t>data</a:t>
            </a:r>
            <a:r>
              <a:rPr spc="-175" dirty="0"/>
              <a:t> </a:t>
            </a:r>
            <a:r>
              <a:rPr spc="-100" dirty="0"/>
              <a:t>structure </a:t>
            </a:r>
            <a:r>
              <a:rPr spc="-45" dirty="0"/>
              <a:t>for</a:t>
            </a:r>
            <a:r>
              <a:rPr spc="-215" dirty="0"/>
              <a:t> </a:t>
            </a:r>
            <a:r>
              <a:rPr spc="-120" dirty="0"/>
              <a:t>handling</a:t>
            </a:r>
            <a:r>
              <a:rPr spc="-150" dirty="0"/>
              <a:t> </a:t>
            </a:r>
            <a:r>
              <a:rPr spc="-175" dirty="0"/>
              <a:t>time</a:t>
            </a:r>
            <a:r>
              <a:rPr spc="-100" dirty="0"/>
              <a:t> </a:t>
            </a:r>
            <a:r>
              <a:rPr spc="-145" dirty="0"/>
              <a:t>series</a:t>
            </a:r>
            <a:r>
              <a:rPr spc="-140" dirty="0"/>
              <a:t> </a:t>
            </a:r>
            <a:r>
              <a:rPr spc="-70" dirty="0"/>
              <a:t>and</a:t>
            </a:r>
            <a:r>
              <a:rPr spc="-150" dirty="0"/>
              <a:t> </a:t>
            </a:r>
            <a:r>
              <a:rPr spc="-80" dirty="0"/>
              <a:t>tabular</a:t>
            </a:r>
            <a:r>
              <a:rPr spc="-150" dirty="0"/>
              <a:t> </a:t>
            </a:r>
            <a:r>
              <a:rPr spc="-10" dirty="0"/>
              <a:t>data. </a:t>
            </a:r>
            <a:r>
              <a:rPr spc="-190" dirty="0"/>
              <a:t>We</a:t>
            </a:r>
            <a:r>
              <a:rPr spc="-90" dirty="0"/>
              <a:t> </a:t>
            </a:r>
            <a:r>
              <a:rPr spc="-65" dirty="0"/>
              <a:t>can</a:t>
            </a:r>
            <a:r>
              <a:rPr spc="-215" dirty="0"/>
              <a:t> </a:t>
            </a:r>
            <a:r>
              <a:rPr dirty="0" err="1" smtClean="0"/>
              <a:t>e</a:t>
            </a:r>
            <a:r>
              <a:rPr lang="en-US" spc="475" dirty="0" err="1" smtClean="0"/>
              <a:t>ffic</a:t>
            </a:r>
            <a:r>
              <a:rPr spc="-125" dirty="0" err="1" smtClean="0"/>
              <a:t>ently</a:t>
            </a:r>
            <a:r>
              <a:rPr spc="-160" dirty="0" smtClean="0"/>
              <a:t> </a:t>
            </a:r>
            <a:r>
              <a:rPr spc="-160" dirty="0"/>
              <a:t>clean,</a:t>
            </a:r>
            <a:r>
              <a:rPr spc="-114" dirty="0"/>
              <a:t> </a:t>
            </a:r>
            <a:r>
              <a:rPr spc="-150" dirty="0"/>
              <a:t>manipulate,</a:t>
            </a:r>
            <a:r>
              <a:rPr spc="-130" dirty="0"/>
              <a:t> </a:t>
            </a:r>
            <a:r>
              <a:rPr spc="-25" dirty="0"/>
              <a:t>and </a:t>
            </a:r>
            <a:r>
              <a:rPr spc="-85" dirty="0"/>
              <a:t>analyze</a:t>
            </a:r>
            <a:r>
              <a:rPr spc="-225" dirty="0"/>
              <a:t> </a:t>
            </a:r>
            <a:r>
              <a:rPr spc="-105" dirty="0"/>
              <a:t>weather</a:t>
            </a:r>
            <a:r>
              <a:rPr spc="-225" dirty="0"/>
              <a:t> </a:t>
            </a:r>
            <a:r>
              <a:rPr spc="-110" dirty="0"/>
              <a:t>datasets,</a:t>
            </a:r>
            <a:r>
              <a:rPr spc="-225" dirty="0"/>
              <a:t> </a:t>
            </a:r>
            <a:r>
              <a:rPr spc="-100" dirty="0"/>
              <a:t>gaining</a:t>
            </a:r>
            <a:r>
              <a:rPr spc="-220" dirty="0"/>
              <a:t> </a:t>
            </a:r>
            <a:r>
              <a:rPr spc="-10" dirty="0"/>
              <a:t>deeper</a:t>
            </a:r>
          </a:p>
          <a:p>
            <a:pPr marL="1196975" algn="just">
              <a:lnSpc>
                <a:spcPts val="3750"/>
              </a:lnSpc>
            </a:pPr>
            <a:r>
              <a:rPr spc="-135" dirty="0"/>
              <a:t>insights</a:t>
            </a:r>
            <a:r>
              <a:rPr spc="-225" dirty="0"/>
              <a:t> </a:t>
            </a:r>
            <a:r>
              <a:rPr spc="-125" dirty="0"/>
              <a:t>into</a:t>
            </a:r>
            <a:r>
              <a:rPr spc="-220" dirty="0"/>
              <a:t> </a:t>
            </a:r>
            <a:r>
              <a:rPr spc="-120" dirty="0"/>
              <a:t>trends</a:t>
            </a:r>
            <a:r>
              <a:rPr spc="-220" dirty="0"/>
              <a:t> </a:t>
            </a:r>
            <a:r>
              <a:rPr spc="-65" dirty="0"/>
              <a:t>and</a:t>
            </a:r>
            <a:r>
              <a:rPr spc="-225" dirty="0"/>
              <a:t> </a:t>
            </a:r>
            <a:r>
              <a:rPr spc="-20" dirty="0"/>
              <a:t>anomalies.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9489" y="3432683"/>
            <a:ext cx="1612188" cy="34345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911979" y="3343516"/>
            <a:ext cx="6639559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344420">
              <a:lnSpc>
                <a:spcPct val="100000"/>
              </a:lnSpc>
              <a:spcBef>
                <a:spcPts val="105"/>
              </a:spcBef>
            </a:pPr>
            <a:r>
              <a:rPr sz="2750" dirty="0" smtClean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lang="en-US" sz="2750" spc="114" dirty="0" smtClean="0">
                <a:solidFill>
                  <a:srgbClr val="B75442"/>
                </a:solidFill>
                <a:latin typeface="Verdana"/>
                <a:cs typeface="Verdana"/>
              </a:rPr>
              <a:t>ff</a:t>
            </a:r>
            <a:r>
              <a:rPr sz="2750" spc="-105" dirty="0" smtClean="0">
                <a:solidFill>
                  <a:srgbClr val="B75442"/>
                </a:solidFill>
                <a:latin typeface="Verdana"/>
                <a:cs typeface="Verdana"/>
              </a:rPr>
              <a:t>ers</a:t>
            </a:r>
            <a:r>
              <a:rPr sz="2750" spc="-200" dirty="0" smtClean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wide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range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of </a:t>
            </a: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visualization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options,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including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line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plots,</a:t>
            </a:r>
            <a:endParaRPr sz="2750" dirty="0">
              <a:latin typeface="Verdana"/>
              <a:cs typeface="Verdana"/>
            </a:endParaRPr>
          </a:p>
          <a:p>
            <a:pPr marL="118745" marR="111125" indent="-635" algn="ctr">
              <a:lnSpc>
                <a:spcPct val="100000"/>
              </a:lnSpc>
            </a:pP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scatter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5" dirty="0">
                <a:solidFill>
                  <a:srgbClr val="B75442"/>
                </a:solidFill>
                <a:latin typeface="Verdana"/>
                <a:cs typeface="Verdana"/>
              </a:rPr>
              <a:t>plots,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histograms.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We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can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create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B75442"/>
                </a:solidFill>
                <a:latin typeface="Verdana"/>
                <a:cs typeface="Verdana"/>
              </a:rPr>
              <a:t>clear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informative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visualizations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to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communicate</a:t>
            </a:r>
            <a:r>
              <a:rPr sz="2750" spc="-16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B75442"/>
                </a:solidFill>
                <a:latin typeface="Verdana"/>
                <a:cs typeface="Verdana"/>
              </a:rPr>
              <a:t>weather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patterns</a:t>
            </a:r>
            <a:r>
              <a:rPr sz="27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 smtClean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lang="en-US" sz="2750" spc="70" dirty="0" smtClean="0">
                <a:solidFill>
                  <a:srgbClr val="B75442"/>
                </a:solidFill>
                <a:latin typeface="Verdana"/>
                <a:cs typeface="Verdana"/>
              </a:rPr>
              <a:t>ff</a:t>
            </a:r>
            <a:r>
              <a:rPr sz="2750" spc="-20" dirty="0" smtClean="0">
                <a:solidFill>
                  <a:srgbClr val="B75442"/>
                </a:solidFill>
                <a:latin typeface="Verdana"/>
                <a:cs typeface="Verdana"/>
              </a:rPr>
              <a:t>ectively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58982" y="1883365"/>
            <a:ext cx="6358255" cy="95059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169670" marR="5080" indent="-1157605">
              <a:lnSpc>
                <a:spcPts val="3300"/>
              </a:lnSpc>
              <a:spcBef>
                <a:spcPts val="775"/>
              </a:spcBef>
            </a:pPr>
            <a:r>
              <a:rPr sz="3300" spc="114" dirty="0">
                <a:solidFill>
                  <a:srgbClr val="434343"/>
                </a:solidFill>
                <a:latin typeface="Arial"/>
                <a:cs typeface="Arial"/>
              </a:rPr>
              <a:t>VISUALIZING</a:t>
            </a:r>
            <a:r>
              <a:rPr sz="3300" spc="1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434343"/>
                </a:solidFill>
                <a:latin typeface="Arial"/>
                <a:cs typeface="Arial"/>
              </a:rPr>
              <a:t>WEATHER</a:t>
            </a:r>
            <a:r>
              <a:rPr sz="3300" spc="19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300" spc="-105" dirty="0">
                <a:solidFill>
                  <a:srgbClr val="434343"/>
                </a:solidFill>
                <a:latin typeface="Arial"/>
                <a:cs typeface="Arial"/>
              </a:rPr>
              <a:t>DATA </a:t>
            </a:r>
            <a:r>
              <a:rPr sz="3300" spc="165" dirty="0">
                <a:solidFill>
                  <a:srgbClr val="434343"/>
                </a:solidFill>
                <a:latin typeface="Arial"/>
                <a:cs typeface="Arial"/>
              </a:rPr>
              <a:t>WITH</a:t>
            </a:r>
            <a:r>
              <a:rPr sz="3300" spc="16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300" spc="-10" dirty="0">
                <a:solidFill>
                  <a:srgbClr val="434343"/>
                </a:solidFill>
                <a:latin typeface="Arial"/>
                <a:cs typeface="Arial"/>
              </a:rPr>
              <a:t>MATPLOTLIB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4465" y="2583281"/>
            <a:ext cx="8848725" cy="5562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2527" y="5157497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25" y="0"/>
                </a:moveTo>
                <a:lnTo>
                  <a:pt x="0" y="0"/>
                </a:lnTo>
                <a:lnTo>
                  <a:pt x="0" y="5124450"/>
                </a:lnTo>
                <a:lnTo>
                  <a:pt x="352425" y="512445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3745" y="2980817"/>
            <a:ext cx="7715250" cy="5876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3130" y="2120043"/>
            <a:ext cx="716788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210" dirty="0">
                <a:solidFill>
                  <a:srgbClr val="434343"/>
                </a:solidFill>
              </a:rPr>
              <a:t>INSIGHTS</a:t>
            </a:r>
            <a:r>
              <a:rPr sz="2850" spc="85" dirty="0">
                <a:solidFill>
                  <a:srgbClr val="434343"/>
                </a:solidFill>
              </a:rPr>
              <a:t> </a:t>
            </a:r>
            <a:r>
              <a:rPr sz="2850" spc="285" dirty="0">
                <a:solidFill>
                  <a:srgbClr val="434343"/>
                </a:solidFill>
              </a:rPr>
              <a:t>FROM</a:t>
            </a:r>
            <a:r>
              <a:rPr sz="2850" spc="85" dirty="0">
                <a:solidFill>
                  <a:srgbClr val="434343"/>
                </a:solidFill>
              </a:rPr>
              <a:t> </a:t>
            </a:r>
            <a:r>
              <a:rPr sz="2850" spc="210" dirty="0">
                <a:solidFill>
                  <a:srgbClr val="434343"/>
                </a:solidFill>
              </a:rPr>
              <a:t>GRAPHS</a:t>
            </a:r>
            <a:r>
              <a:rPr sz="2850" spc="90" dirty="0">
                <a:solidFill>
                  <a:srgbClr val="434343"/>
                </a:solidFill>
              </a:rPr>
              <a:t> </a:t>
            </a:r>
            <a:r>
              <a:rPr sz="2850" spc="340" dirty="0">
                <a:solidFill>
                  <a:srgbClr val="434343"/>
                </a:solidFill>
              </a:rPr>
              <a:t>AND</a:t>
            </a:r>
            <a:r>
              <a:rPr sz="2850" spc="85" dirty="0">
                <a:solidFill>
                  <a:srgbClr val="434343"/>
                </a:solidFill>
              </a:rPr>
              <a:t> </a:t>
            </a:r>
            <a:r>
              <a:rPr sz="2850" spc="160" dirty="0">
                <a:solidFill>
                  <a:srgbClr val="434343"/>
                </a:solidFill>
              </a:rPr>
              <a:t>CHARTS</a:t>
            </a:r>
            <a:endParaRPr sz="2850"/>
          </a:p>
        </p:txBody>
      </p:sp>
      <p:sp>
        <p:nvSpPr>
          <p:cNvPr id="6" name="object 6"/>
          <p:cNvSpPr txBox="1"/>
          <p:nvPr/>
        </p:nvSpPr>
        <p:spPr>
          <a:xfrm>
            <a:off x="1314815" y="3187395"/>
            <a:ext cx="6603365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Graphs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charts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provide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visual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representation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of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weather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data,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B75442"/>
                </a:solidFill>
                <a:latin typeface="Verdana"/>
                <a:cs typeface="Verdana"/>
              </a:rPr>
              <a:t>making 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it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easier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to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identify</a:t>
            </a:r>
            <a:r>
              <a:rPr sz="275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trends,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correlations,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anomalies.</a:t>
            </a:r>
            <a:r>
              <a:rPr sz="2750" spc="-204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Through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750" spc="100" dirty="0">
                <a:solidFill>
                  <a:srgbClr val="B75442"/>
                </a:solidFill>
                <a:latin typeface="Verdana"/>
                <a:cs typeface="Verdana"/>
              </a:rPr>
              <a:t> 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ective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data 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visualization,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we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can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uncover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valuable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insights</a:t>
            </a:r>
            <a:r>
              <a:rPr sz="2750" spc="-15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for</a:t>
            </a: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decision-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making.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05311" y="4284891"/>
            <a:ext cx="1149350" cy="329565"/>
          </a:xfrm>
          <a:custGeom>
            <a:avLst/>
            <a:gdLst/>
            <a:ahLst/>
            <a:cxnLst/>
            <a:rect l="l" t="t" r="r" b="b"/>
            <a:pathLst>
              <a:path w="1149350" h="329564">
                <a:moveTo>
                  <a:pt x="23901" y="0"/>
                </a:moveTo>
                <a:lnTo>
                  <a:pt x="15303" y="0"/>
                </a:lnTo>
                <a:lnTo>
                  <a:pt x="10401" y="1968"/>
                </a:lnTo>
                <a:lnTo>
                  <a:pt x="2082" y="9829"/>
                </a:lnTo>
                <a:lnTo>
                  <a:pt x="0" y="14960"/>
                </a:lnTo>
                <a:lnTo>
                  <a:pt x="24" y="244983"/>
                </a:lnTo>
                <a:lnTo>
                  <a:pt x="1854" y="249732"/>
                </a:lnTo>
                <a:lnTo>
                  <a:pt x="5562" y="253669"/>
                </a:lnTo>
                <a:lnTo>
                  <a:pt x="9321" y="257543"/>
                </a:lnTo>
                <a:lnTo>
                  <a:pt x="14109" y="259473"/>
                </a:lnTo>
                <a:lnTo>
                  <a:pt x="25895" y="259473"/>
                </a:lnTo>
                <a:lnTo>
                  <a:pt x="30822" y="257543"/>
                </a:lnTo>
                <a:lnTo>
                  <a:pt x="38569" y="249796"/>
                </a:lnTo>
                <a:lnTo>
                  <a:pt x="40500" y="244983"/>
                </a:lnTo>
                <a:lnTo>
                  <a:pt x="40500" y="80518"/>
                </a:lnTo>
                <a:lnTo>
                  <a:pt x="93309" y="80518"/>
                </a:lnTo>
                <a:lnTo>
                  <a:pt x="38366" y="7861"/>
                </a:lnTo>
                <a:lnTo>
                  <a:pt x="36372" y="5016"/>
                </a:lnTo>
                <a:lnTo>
                  <a:pt x="33693" y="2997"/>
                </a:lnTo>
                <a:lnTo>
                  <a:pt x="30732" y="1943"/>
                </a:lnTo>
                <a:lnTo>
                  <a:pt x="27038" y="596"/>
                </a:lnTo>
                <a:lnTo>
                  <a:pt x="23901" y="0"/>
                </a:lnTo>
                <a:close/>
              </a:path>
              <a:path w="1149350" h="329564">
                <a:moveTo>
                  <a:pt x="93309" y="80518"/>
                </a:moveTo>
                <a:lnTo>
                  <a:pt x="40500" y="80518"/>
                </a:lnTo>
                <a:lnTo>
                  <a:pt x="170281" y="252209"/>
                </a:lnTo>
                <a:lnTo>
                  <a:pt x="184175" y="259473"/>
                </a:lnTo>
                <a:lnTo>
                  <a:pt x="193065" y="259473"/>
                </a:lnTo>
                <a:lnTo>
                  <a:pt x="198132" y="257454"/>
                </a:lnTo>
                <a:lnTo>
                  <a:pt x="206679" y="249364"/>
                </a:lnTo>
                <a:lnTo>
                  <a:pt x="208813" y="244068"/>
                </a:lnTo>
                <a:lnTo>
                  <a:pt x="208813" y="179819"/>
                </a:lnTo>
                <a:lnTo>
                  <a:pt x="168402" y="179819"/>
                </a:lnTo>
                <a:lnTo>
                  <a:pt x="93309" y="80518"/>
                </a:lnTo>
                <a:close/>
              </a:path>
              <a:path w="1149350" h="329564">
                <a:moveTo>
                  <a:pt x="194602" y="0"/>
                </a:moveTo>
                <a:lnTo>
                  <a:pt x="182867" y="0"/>
                </a:lnTo>
                <a:lnTo>
                  <a:pt x="178079" y="1943"/>
                </a:lnTo>
                <a:lnTo>
                  <a:pt x="170345" y="9690"/>
                </a:lnTo>
                <a:lnTo>
                  <a:pt x="168402" y="14478"/>
                </a:lnTo>
                <a:lnTo>
                  <a:pt x="168402" y="179819"/>
                </a:lnTo>
                <a:lnTo>
                  <a:pt x="208813" y="179819"/>
                </a:lnTo>
                <a:lnTo>
                  <a:pt x="208793" y="14478"/>
                </a:lnTo>
                <a:lnTo>
                  <a:pt x="206958" y="9829"/>
                </a:lnTo>
                <a:lnTo>
                  <a:pt x="206859" y="9690"/>
                </a:lnTo>
                <a:lnTo>
                  <a:pt x="203174" y="5905"/>
                </a:lnTo>
                <a:lnTo>
                  <a:pt x="199466" y="1968"/>
                </a:lnTo>
                <a:lnTo>
                  <a:pt x="194602" y="0"/>
                </a:lnTo>
                <a:close/>
              </a:path>
              <a:path w="1149350" h="329564">
                <a:moveTo>
                  <a:pt x="278155" y="63995"/>
                </a:moveTo>
                <a:lnTo>
                  <a:pt x="265849" y="63995"/>
                </a:lnTo>
                <a:lnTo>
                  <a:pt x="260807" y="66078"/>
                </a:lnTo>
                <a:lnTo>
                  <a:pt x="252615" y="74333"/>
                </a:lnTo>
                <a:lnTo>
                  <a:pt x="250558" y="79349"/>
                </a:lnTo>
                <a:lnTo>
                  <a:pt x="250558" y="180784"/>
                </a:lnTo>
                <a:lnTo>
                  <a:pt x="262859" y="228944"/>
                </a:lnTo>
                <a:lnTo>
                  <a:pt x="298403" y="256911"/>
                </a:lnTo>
                <a:lnTo>
                  <a:pt x="332409" y="262293"/>
                </a:lnTo>
                <a:lnTo>
                  <a:pt x="350521" y="260947"/>
                </a:lnTo>
                <a:lnTo>
                  <a:pt x="392557" y="240766"/>
                </a:lnTo>
                <a:lnTo>
                  <a:pt x="405642" y="221881"/>
                </a:lnTo>
                <a:lnTo>
                  <a:pt x="332409" y="221881"/>
                </a:lnTo>
                <a:lnTo>
                  <a:pt x="323439" y="221250"/>
                </a:lnTo>
                <a:lnTo>
                  <a:pt x="293734" y="190539"/>
                </a:lnTo>
                <a:lnTo>
                  <a:pt x="293083" y="79349"/>
                </a:lnTo>
                <a:lnTo>
                  <a:pt x="291147" y="74396"/>
                </a:lnTo>
                <a:lnTo>
                  <a:pt x="283286" y="66078"/>
                </a:lnTo>
                <a:lnTo>
                  <a:pt x="278155" y="63995"/>
                </a:lnTo>
                <a:close/>
              </a:path>
              <a:path w="1149350" h="329564">
                <a:moveTo>
                  <a:pt x="399554" y="63995"/>
                </a:moveTo>
                <a:lnTo>
                  <a:pt x="387311" y="63995"/>
                </a:lnTo>
                <a:lnTo>
                  <a:pt x="382270" y="66078"/>
                </a:lnTo>
                <a:lnTo>
                  <a:pt x="374015" y="74333"/>
                </a:lnTo>
                <a:lnTo>
                  <a:pt x="371957" y="79349"/>
                </a:lnTo>
                <a:lnTo>
                  <a:pt x="371957" y="180784"/>
                </a:lnTo>
                <a:lnTo>
                  <a:pt x="371333" y="190539"/>
                </a:lnTo>
                <a:lnTo>
                  <a:pt x="341622" y="221250"/>
                </a:lnTo>
                <a:lnTo>
                  <a:pt x="332409" y="221881"/>
                </a:lnTo>
                <a:lnTo>
                  <a:pt x="405642" y="221881"/>
                </a:lnTo>
                <a:lnTo>
                  <a:pt x="409027" y="215004"/>
                </a:lnTo>
                <a:lnTo>
                  <a:pt x="413143" y="198950"/>
                </a:lnTo>
                <a:lnTo>
                  <a:pt x="414515" y="180784"/>
                </a:lnTo>
                <a:lnTo>
                  <a:pt x="414495" y="79349"/>
                </a:lnTo>
                <a:lnTo>
                  <a:pt x="412546" y="74396"/>
                </a:lnTo>
                <a:lnTo>
                  <a:pt x="404685" y="66078"/>
                </a:lnTo>
                <a:lnTo>
                  <a:pt x="399554" y="63995"/>
                </a:lnTo>
                <a:close/>
              </a:path>
              <a:path w="1149350" h="329564">
                <a:moveTo>
                  <a:pt x="479348" y="63995"/>
                </a:moveTo>
                <a:lnTo>
                  <a:pt x="467042" y="63995"/>
                </a:lnTo>
                <a:lnTo>
                  <a:pt x="462000" y="66078"/>
                </a:lnTo>
                <a:lnTo>
                  <a:pt x="457898" y="70231"/>
                </a:lnTo>
                <a:lnTo>
                  <a:pt x="453796" y="74333"/>
                </a:lnTo>
                <a:lnTo>
                  <a:pt x="451793" y="79248"/>
                </a:lnTo>
                <a:lnTo>
                  <a:pt x="451751" y="243789"/>
                </a:lnTo>
                <a:lnTo>
                  <a:pt x="453771" y="248881"/>
                </a:lnTo>
                <a:lnTo>
                  <a:pt x="457822" y="253149"/>
                </a:lnTo>
                <a:lnTo>
                  <a:pt x="461911" y="257365"/>
                </a:lnTo>
                <a:lnTo>
                  <a:pt x="466979" y="259473"/>
                </a:lnTo>
                <a:lnTo>
                  <a:pt x="479056" y="259473"/>
                </a:lnTo>
                <a:lnTo>
                  <a:pt x="484098" y="257365"/>
                </a:lnTo>
                <a:lnTo>
                  <a:pt x="492239" y="248881"/>
                </a:lnTo>
                <a:lnTo>
                  <a:pt x="494296" y="243789"/>
                </a:lnTo>
                <a:lnTo>
                  <a:pt x="494296" y="134543"/>
                </a:lnTo>
                <a:lnTo>
                  <a:pt x="496265" y="127812"/>
                </a:lnTo>
                <a:lnTo>
                  <a:pt x="504177" y="115798"/>
                </a:lnTo>
                <a:lnTo>
                  <a:pt x="509473" y="110934"/>
                </a:lnTo>
                <a:lnTo>
                  <a:pt x="522693" y="103530"/>
                </a:lnTo>
                <a:lnTo>
                  <a:pt x="530034" y="101676"/>
                </a:lnTo>
                <a:lnTo>
                  <a:pt x="728521" y="101676"/>
                </a:lnTo>
                <a:lnTo>
                  <a:pt x="725021" y="93483"/>
                </a:lnTo>
                <a:lnTo>
                  <a:pt x="724301" y="92316"/>
                </a:lnTo>
                <a:lnTo>
                  <a:pt x="602602" y="92316"/>
                </a:lnTo>
                <a:lnTo>
                  <a:pt x="598678" y="85051"/>
                </a:lnTo>
                <a:lnTo>
                  <a:pt x="596233" y="81991"/>
                </a:lnTo>
                <a:lnTo>
                  <a:pt x="494080" y="81991"/>
                </a:lnTo>
                <a:lnTo>
                  <a:pt x="493471" y="77508"/>
                </a:lnTo>
                <a:lnTo>
                  <a:pt x="491578" y="73596"/>
                </a:lnTo>
                <a:lnTo>
                  <a:pt x="484466" y="66078"/>
                </a:lnTo>
                <a:lnTo>
                  <a:pt x="479348" y="63995"/>
                </a:lnTo>
                <a:close/>
              </a:path>
              <a:path w="1149350" h="329564">
                <a:moveTo>
                  <a:pt x="650189" y="101676"/>
                </a:moveTo>
                <a:lnTo>
                  <a:pt x="546785" y="101676"/>
                </a:lnTo>
                <a:lnTo>
                  <a:pt x="553389" y="103378"/>
                </a:lnTo>
                <a:lnTo>
                  <a:pt x="557949" y="106807"/>
                </a:lnTo>
                <a:lnTo>
                  <a:pt x="562559" y="110159"/>
                </a:lnTo>
                <a:lnTo>
                  <a:pt x="565886" y="114858"/>
                </a:lnTo>
                <a:lnTo>
                  <a:pt x="568111" y="121367"/>
                </a:lnTo>
                <a:lnTo>
                  <a:pt x="570052" y="126873"/>
                </a:lnTo>
                <a:lnTo>
                  <a:pt x="571106" y="133908"/>
                </a:lnTo>
                <a:lnTo>
                  <a:pt x="571106" y="243789"/>
                </a:lnTo>
                <a:lnTo>
                  <a:pt x="573125" y="248881"/>
                </a:lnTo>
                <a:lnTo>
                  <a:pt x="577176" y="253149"/>
                </a:lnTo>
                <a:lnTo>
                  <a:pt x="581266" y="257365"/>
                </a:lnTo>
                <a:lnTo>
                  <a:pt x="586333" y="259473"/>
                </a:lnTo>
                <a:lnTo>
                  <a:pt x="598639" y="259473"/>
                </a:lnTo>
                <a:lnTo>
                  <a:pt x="603745" y="257340"/>
                </a:lnTo>
                <a:lnTo>
                  <a:pt x="607669" y="253072"/>
                </a:lnTo>
                <a:lnTo>
                  <a:pt x="611657" y="248793"/>
                </a:lnTo>
                <a:lnTo>
                  <a:pt x="613626" y="243789"/>
                </a:lnTo>
                <a:lnTo>
                  <a:pt x="613651" y="135331"/>
                </a:lnTo>
                <a:lnTo>
                  <a:pt x="615619" y="128384"/>
                </a:lnTo>
                <a:lnTo>
                  <a:pt x="620086" y="121323"/>
                </a:lnTo>
                <a:lnTo>
                  <a:pt x="623481" y="115912"/>
                </a:lnTo>
                <a:lnTo>
                  <a:pt x="628853" y="110934"/>
                </a:lnTo>
                <a:lnTo>
                  <a:pt x="642581" y="103530"/>
                </a:lnTo>
                <a:lnTo>
                  <a:pt x="650189" y="101676"/>
                </a:lnTo>
                <a:close/>
              </a:path>
              <a:path w="1149350" h="329564">
                <a:moveTo>
                  <a:pt x="728521" y="101676"/>
                </a:moveTo>
                <a:lnTo>
                  <a:pt x="667219" y="101676"/>
                </a:lnTo>
                <a:lnTo>
                  <a:pt x="673912" y="103378"/>
                </a:lnTo>
                <a:lnTo>
                  <a:pt x="678586" y="106807"/>
                </a:lnTo>
                <a:lnTo>
                  <a:pt x="683310" y="110223"/>
                </a:lnTo>
                <a:lnTo>
                  <a:pt x="686816" y="115062"/>
                </a:lnTo>
                <a:lnTo>
                  <a:pt x="689105" y="121367"/>
                </a:lnTo>
                <a:lnTo>
                  <a:pt x="691375" y="127533"/>
                </a:lnTo>
                <a:lnTo>
                  <a:pt x="692469" y="134543"/>
                </a:lnTo>
                <a:lnTo>
                  <a:pt x="692530" y="243789"/>
                </a:lnTo>
                <a:lnTo>
                  <a:pt x="694474" y="248793"/>
                </a:lnTo>
                <a:lnTo>
                  <a:pt x="702335" y="257340"/>
                </a:lnTo>
                <a:lnTo>
                  <a:pt x="707466" y="259473"/>
                </a:lnTo>
                <a:lnTo>
                  <a:pt x="719823" y="259473"/>
                </a:lnTo>
                <a:lnTo>
                  <a:pt x="724865" y="257365"/>
                </a:lnTo>
                <a:lnTo>
                  <a:pt x="733005" y="248881"/>
                </a:lnTo>
                <a:lnTo>
                  <a:pt x="735063" y="243789"/>
                </a:lnTo>
                <a:lnTo>
                  <a:pt x="735063" y="142341"/>
                </a:lnTo>
                <a:lnTo>
                  <a:pt x="734668" y="131630"/>
                </a:lnTo>
                <a:lnTo>
                  <a:pt x="733473" y="121323"/>
                </a:lnTo>
                <a:lnTo>
                  <a:pt x="731505" y="111552"/>
                </a:lnTo>
                <a:lnTo>
                  <a:pt x="728738" y="102184"/>
                </a:lnTo>
                <a:lnTo>
                  <a:pt x="728521" y="101676"/>
                </a:lnTo>
                <a:close/>
              </a:path>
              <a:path w="1149350" h="329564">
                <a:moveTo>
                  <a:pt x="666534" y="61264"/>
                </a:moveTo>
                <a:lnTo>
                  <a:pt x="629066" y="71221"/>
                </a:lnTo>
                <a:lnTo>
                  <a:pt x="602602" y="92316"/>
                </a:lnTo>
                <a:lnTo>
                  <a:pt x="724301" y="92316"/>
                </a:lnTo>
                <a:lnTo>
                  <a:pt x="689404" y="64099"/>
                </a:lnTo>
                <a:lnTo>
                  <a:pt x="666534" y="61264"/>
                </a:lnTo>
                <a:close/>
              </a:path>
              <a:path w="1149350" h="329564">
                <a:moveTo>
                  <a:pt x="545465" y="61264"/>
                </a:moveTo>
                <a:lnTo>
                  <a:pt x="507258" y="72136"/>
                </a:lnTo>
                <a:lnTo>
                  <a:pt x="494080" y="81991"/>
                </a:lnTo>
                <a:lnTo>
                  <a:pt x="596233" y="81991"/>
                </a:lnTo>
                <a:lnTo>
                  <a:pt x="558038" y="62119"/>
                </a:lnTo>
                <a:lnTo>
                  <a:pt x="545465" y="61264"/>
                </a:lnTo>
                <a:close/>
              </a:path>
              <a:path w="1149350" h="329564">
                <a:moveTo>
                  <a:pt x="880325" y="0"/>
                </a:moveTo>
                <a:lnTo>
                  <a:pt x="792467" y="0"/>
                </a:lnTo>
                <a:lnTo>
                  <a:pt x="787425" y="2057"/>
                </a:lnTo>
                <a:lnTo>
                  <a:pt x="783272" y="6159"/>
                </a:lnTo>
                <a:lnTo>
                  <a:pt x="779170" y="10261"/>
                </a:lnTo>
                <a:lnTo>
                  <a:pt x="777125" y="15290"/>
                </a:lnTo>
                <a:lnTo>
                  <a:pt x="777144" y="243725"/>
                </a:lnTo>
                <a:lnTo>
                  <a:pt x="779005" y="248742"/>
                </a:lnTo>
                <a:lnTo>
                  <a:pt x="782764" y="253072"/>
                </a:lnTo>
                <a:lnTo>
                  <a:pt x="786574" y="257340"/>
                </a:lnTo>
                <a:lnTo>
                  <a:pt x="791667" y="259473"/>
                </a:lnTo>
                <a:lnTo>
                  <a:pt x="804151" y="259473"/>
                </a:lnTo>
                <a:lnTo>
                  <a:pt x="809155" y="257340"/>
                </a:lnTo>
                <a:lnTo>
                  <a:pt x="817029" y="248793"/>
                </a:lnTo>
                <a:lnTo>
                  <a:pt x="818984" y="243725"/>
                </a:lnTo>
                <a:lnTo>
                  <a:pt x="818984" y="161137"/>
                </a:lnTo>
                <a:lnTo>
                  <a:pt x="880325" y="161137"/>
                </a:lnTo>
                <a:lnTo>
                  <a:pt x="918781" y="150291"/>
                </a:lnTo>
                <a:lnTo>
                  <a:pt x="945603" y="120980"/>
                </a:lnTo>
                <a:lnTo>
                  <a:pt x="946184" y="119697"/>
                </a:lnTo>
                <a:lnTo>
                  <a:pt x="818984" y="119697"/>
                </a:lnTo>
                <a:lnTo>
                  <a:pt x="818984" y="41440"/>
                </a:lnTo>
                <a:lnTo>
                  <a:pt x="946701" y="41440"/>
                </a:lnTo>
                <a:lnTo>
                  <a:pt x="945603" y="39052"/>
                </a:lnTo>
                <a:lnTo>
                  <a:pt x="918692" y="10515"/>
                </a:lnTo>
                <a:lnTo>
                  <a:pt x="890703" y="657"/>
                </a:lnTo>
                <a:lnTo>
                  <a:pt x="880325" y="0"/>
                </a:lnTo>
                <a:close/>
              </a:path>
              <a:path w="1149350" h="329564">
                <a:moveTo>
                  <a:pt x="946701" y="41440"/>
                </a:moveTo>
                <a:lnTo>
                  <a:pt x="886485" y="41440"/>
                </a:lnTo>
                <a:lnTo>
                  <a:pt x="891921" y="43129"/>
                </a:lnTo>
                <a:lnTo>
                  <a:pt x="896645" y="46482"/>
                </a:lnTo>
                <a:lnTo>
                  <a:pt x="901369" y="49784"/>
                </a:lnTo>
                <a:lnTo>
                  <a:pt x="905217" y="54279"/>
                </a:lnTo>
                <a:lnTo>
                  <a:pt x="911136" y="65671"/>
                </a:lnTo>
                <a:lnTo>
                  <a:pt x="912622" y="72364"/>
                </a:lnTo>
                <a:lnTo>
                  <a:pt x="912622" y="87350"/>
                </a:lnTo>
                <a:lnTo>
                  <a:pt x="886485" y="119697"/>
                </a:lnTo>
                <a:lnTo>
                  <a:pt x="946184" y="119697"/>
                </a:lnTo>
                <a:lnTo>
                  <a:pt x="949904" y="111471"/>
                </a:lnTo>
                <a:lnTo>
                  <a:pt x="952976" y="101482"/>
                </a:lnTo>
                <a:lnTo>
                  <a:pt x="954819" y="91012"/>
                </a:lnTo>
                <a:lnTo>
                  <a:pt x="955433" y="80060"/>
                </a:lnTo>
                <a:lnTo>
                  <a:pt x="954819" y="68911"/>
                </a:lnTo>
                <a:lnTo>
                  <a:pt x="952976" y="58361"/>
                </a:lnTo>
                <a:lnTo>
                  <a:pt x="949904" y="48408"/>
                </a:lnTo>
                <a:lnTo>
                  <a:pt x="946701" y="41440"/>
                </a:lnTo>
                <a:close/>
              </a:path>
              <a:path w="1149350" h="329564">
                <a:moveTo>
                  <a:pt x="1007745" y="276161"/>
                </a:moveTo>
                <a:lnTo>
                  <a:pt x="989812" y="297345"/>
                </a:lnTo>
                <a:lnTo>
                  <a:pt x="990180" y="302539"/>
                </a:lnTo>
                <a:lnTo>
                  <a:pt x="992860" y="307314"/>
                </a:lnTo>
                <a:lnTo>
                  <a:pt x="995527" y="312153"/>
                </a:lnTo>
                <a:lnTo>
                  <a:pt x="999718" y="315887"/>
                </a:lnTo>
                <a:lnTo>
                  <a:pt x="1005408" y="318503"/>
                </a:lnTo>
                <a:lnTo>
                  <a:pt x="1011224" y="321818"/>
                </a:lnTo>
                <a:lnTo>
                  <a:pt x="1055573" y="329450"/>
                </a:lnTo>
                <a:lnTo>
                  <a:pt x="1068362" y="328803"/>
                </a:lnTo>
                <a:lnTo>
                  <a:pt x="1112952" y="313292"/>
                </a:lnTo>
                <a:lnTo>
                  <a:pt x="1135413" y="289382"/>
                </a:lnTo>
                <a:lnTo>
                  <a:pt x="1048054" y="289382"/>
                </a:lnTo>
                <a:lnTo>
                  <a:pt x="1040790" y="288010"/>
                </a:lnTo>
                <a:lnTo>
                  <a:pt x="1022311" y="280466"/>
                </a:lnTo>
                <a:lnTo>
                  <a:pt x="1018654" y="278866"/>
                </a:lnTo>
                <a:lnTo>
                  <a:pt x="1013079" y="276186"/>
                </a:lnTo>
                <a:lnTo>
                  <a:pt x="1007745" y="276161"/>
                </a:lnTo>
                <a:close/>
              </a:path>
              <a:path w="1149350" h="329564">
                <a:moveTo>
                  <a:pt x="1148742" y="245389"/>
                </a:moveTo>
                <a:lnTo>
                  <a:pt x="1106271" y="245389"/>
                </a:lnTo>
                <a:lnTo>
                  <a:pt x="1105441" y="253326"/>
                </a:lnTo>
                <a:lnTo>
                  <a:pt x="1103591" y="260007"/>
                </a:lnTo>
                <a:lnTo>
                  <a:pt x="1100683" y="265620"/>
                </a:lnTo>
                <a:lnTo>
                  <a:pt x="1096695" y="273431"/>
                </a:lnTo>
                <a:lnTo>
                  <a:pt x="1090968" y="279323"/>
                </a:lnTo>
                <a:lnTo>
                  <a:pt x="1055903" y="289382"/>
                </a:lnTo>
                <a:lnTo>
                  <a:pt x="1135413" y="289382"/>
                </a:lnTo>
                <a:lnTo>
                  <a:pt x="1136650" y="287578"/>
                </a:lnTo>
                <a:lnTo>
                  <a:pt x="1142176" y="276351"/>
                </a:lnTo>
                <a:lnTo>
                  <a:pt x="1146125" y="263852"/>
                </a:lnTo>
                <a:lnTo>
                  <a:pt x="1148496" y="250081"/>
                </a:lnTo>
                <a:lnTo>
                  <a:pt x="1148742" y="245389"/>
                </a:lnTo>
                <a:close/>
              </a:path>
              <a:path w="1149350" h="329564">
                <a:moveTo>
                  <a:pt x="1012875" y="61264"/>
                </a:moveTo>
                <a:lnTo>
                  <a:pt x="1000633" y="61264"/>
                </a:lnTo>
                <a:lnTo>
                  <a:pt x="995591" y="63309"/>
                </a:lnTo>
                <a:lnTo>
                  <a:pt x="987386" y="71513"/>
                </a:lnTo>
                <a:lnTo>
                  <a:pt x="985342" y="76530"/>
                </a:lnTo>
                <a:lnTo>
                  <a:pt x="985399" y="189357"/>
                </a:lnTo>
                <a:lnTo>
                  <a:pt x="993279" y="226669"/>
                </a:lnTo>
                <a:lnTo>
                  <a:pt x="1025160" y="257551"/>
                </a:lnTo>
                <a:lnTo>
                  <a:pt x="1054544" y="262978"/>
                </a:lnTo>
                <a:lnTo>
                  <a:pt x="1062379" y="262664"/>
                </a:lnTo>
                <a:lnTo>
                  <a:pt x="1101194" y="249137"/>
                </a:lnTo>
                <a:lnTo>
                  <a:pt x="1106271" y="245389"/>
                </a:lnTo>
                <a:lnTo>
                  <a:pt x="1148742" y="245389"/>
                </a:lnTo>
                <a:lnTo>
                  <a:pt x="1149286" y="235038"/>
                </a:lnTo>
                <a:lnTo>
                  <a:pt x="1149286" y="222567"/>
                </a:lnTo>
                <a:lnTo>
                  <a:pt x="1063688" y="222567"/>
                </a:lnTo>
                <a:lnTo>
                  <a:pt x="1054963" y="221953"/>
                </a:lnTo>
                <a:lnTo>
                  <a:pt x="1028420" y="191708"/>
                </a:lnTo>
                <a:lnTo>
                  <a:pt x="1027866" y="76530"/>
                </a:lnTo>
                <a:lnTo>
                  <a:pt x="1025893" y="71602"/>
                </a:lnTo>
                <a:lnTo>
                  <a:pt x="1021821" y="67411"/>
                </a:lnTo>
                <a:lnTo>
                  <a:pt x="1017981" y="63334"/>
                </a:lnTo>
                <a:lnTo>
                  <a:pt x="1012875" y="61264"/>
                </a:lnTo>
                <a:close/>
              </a:path>
              <a:path w="1149350" h="329564">
                <a:moveTo>
                  <a:pt x="1133995" y="61264"/>
                </a:moveTo>
                <a:lnTo>
                  <a:pt x="1121803" y="61264"/>
                </a:lnTo>
                <a:lnTo>
                  <a:pt x="1116711" y="63334"/>
                </a:lnTo>
                <a:lnTo>
                  <a:pt x="1112723" y="67500"/>
                </a:lnTo>
                <a:lnTo>
                  <a:pt x="1108735" y="71602"/>
                </a:lnTo>
                <a:lnTo>
                  <a:pt x="1106761" y="76530"/>
                </a:lnTo>
                <a:lnTo>
                  <a:pt x="1106741" y="189357"/>
                </a:lnTo>
                <a:lnTo>
                  <a:pt x="1104811" y="196189"/>
                </a:lnTo>
                <a:lnTo>
                  <a:pt x="1100937" y="202399"/>
                </a:lnTo>
                <a:lnTo>
                  <a:pt x="1097114" y="208610"/>
                </a:lnTo>
                <a:lnTo>
                  <a:pt x="1091958" y="213537"/>
                </a:lnTo>
                <a:lnTo>
                  <a:pt x="1078979" y="220776"/>
                </a:lnTo>
                <a:lnTo>
                  <a:pt x="1071714" y="222567"/>
                </a:lnTo>
                <a:lnTo>
                  <a:pt x="1149286" y="222567"/>
                </a:lnTo>
                <a:lnTo>
                  <a:pt x="1149286" y="76530"/>
                </a:lnTo>
                <a:lnTo>
                  <a:pt x="1147241" y="71513"/>
                </a:lnTo>
                <a:lnTo>
                  <a:pt x="1139037" y="63309"/>
                </a:lnTo>
                <a:lnTo>
                  <a:pt x="1133995" y="61264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0561" y="4270883"/>
            <a:ext cx="1191514" cy="2769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96921" y="4270883"/>
            <a:ext cx="1612265" cy="3434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940660" y="3343516"/>
            <a:ext cx="6582409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85445">
              <a:lnSpc>
                <a:spcPct val="100000"/>
              </a:lnSpc>
              <a:spcBef>
                <a:spcPts val="105"/>
              </a:spcBef>
            </a:pP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We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will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delve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into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real-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world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case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study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to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demonstrate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application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  <a:p>
            <a:pPr marL="139065" marR="131445" indent="1585595">
              <a:lnSpc>
                <a:spcPct val="100000"/>
              </a:lnSpc>
              <a:tabLst>
                <a:tab pos="3121025" algn="l"/>
                <a:tab pos="5765800" algn="l"/>
              </a:tabLst>
            </a:pPr>
            <a:r>
              <a:rPr sz="2750" spc="-450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750" spc="-400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in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analyzing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historical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weather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data.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B75442"/>
                </a:solidFill>
                <a:latin typeface="Verdana"/>
                <a:cs typeface="Verdana"/>
              </a:rPr>
              <a:t>This</a:t>
            </a:r>
            <a:endParaRPr sz="2750">
              <a:latin typeface="Verdana"/>
              <a:cs typeface="Verdana"/>
            </a:endParaRPr>
          </a:p>
          <a:p>
            <a:pPr marL="575310" marR="349250" indent="-218440">
              <a:lnSpc>
                <a:spcPct val="100000"/>
              </a:lnSpc>
            </a:pPr>
            <a:r>
              <a:rPr sz="2750" spc="-55" dirty="0">
                <a:solidFill>
                  <a:srgbClr val="B75442"/>
                </a:solidFill>
                <a:latin typeface="Verdana"/>
                <a:cs typeface="Verdana"/>
              </a:rPr>
              <a:t>practical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example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will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showcase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the 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power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of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data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B75442"/>
                </a:solidFill>
                <a:latin typeface="Verdana"/>
                <a:cs typeface="Verdana"/>
              </a:rPr>
              <a:t>visualization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tools.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719320" marR="5080" indent="314960">
              <a:lnSpc>
                <a:spcPts val="3300"/>
              </a:lnSpc>
              <a:spcBef>
                <a:spcPts val="775"/>
              </a:spcBef>
            </a:pPr>
            <a:r>
              <a:rPr sz="3300" spc="254" dirty="0">
                <a:solidFill>
                  <a:srgbClr val="434343"/>
                </a:solidFill>
              </a:rPr>
              <a:t>CASE</a:t>
            </a:r>
            <a:r>
              <a:rPr sz="3300" spc="90" dirty="0">
                <a:solidFill>
                  <a:srgbClr val="434343"/>
                </a:solidFill>
              </a:rPr>
              <a:t> </a:t>
            </a:r>
            <a:r>
              <a:rPr sz="3300" spc="60" dirty="0">
                <a:solidFill>
                  <a:srgbClr val="434343"/>
                </a:solidFill>
              </a:rPr>
              <a:t>STUDY:</a:t>
            </a:r>
            <a:r>
              <a:rPr sz="3300" spc="90" dirty="0">
                <a:solidFill>
                  <a:srgbClr val="434343"/>
                </a:solidFill>
              </a:rPr>
              <a:t> </a:t>
            </a:r>
            <a:r>
              <a:rPr sz="3300" spc="310" dirty="0">
                <a:solidFill>
                  <a:srgbClr val="434343"/>
                </a:solidFill>
              </a:rPr>
              <a:t>ANALYZING </a:t>
            </a:r>
            <a:r>
              <a:rPr sz="3300" spc="235" dirty="0">
                <a:solidFill>
                  <a:srgbClr val="434343"/>
                </a:solidFill>
              </a:rPr>
              <a:t>HISTORICAL</a:t>
            </a:r>
            <a:r>
              <a:rPr sz="3300" spc="95" dirty="0">
                <a:solidFill>
                  <a:srgbClr val="434343"/>
                </a:solidFill>
              </a:rPr>
              <a:t> </a:t>
            </a:r>
            <a:r>
              <a:rPr sz="3300" spc="235" dirty="0">
                <a:solidFill>
                  <a:srgbClr val="434343"/>
                </a:solidFill>
              </a:rPr>
              <a:t>WEATHER</a:t>
            </a:r>
            <a:r>
              <a:rPr sz="3300" spc="100" dirty="0">
                <a:solidFill>
                  <a:srgbClr val="434343"/>
                </a:solidFill>
              </a:rPr>
              <a:t> </a:t>
            </a:r>
            <a:r>
              <a:rPr sz="3300" spc="-20" dirty="0">
                <a:solidFill>
                  <a:srgbClr val="434343"/>
                </a:solidFill>
              </a:rPr>
              <a:t>DATA</a:t>
            </a:r>
            <a:endParaRPr sz="33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4465" y="2583281"/>
            <a:ext cx="8848725" cy="5562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6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9936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" y="1368755"/>
            <a:ext cx="8096249" cy="7400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4258" y="2108320"/>
            <a:ext cx="7181850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300" dirty="0">
                <a:solidFill>
                  <a:srgbClr val="434343"/>
                </a:solidFill>
              </a:rPr>
              <a:t>CHALLENGES</a:t>
            </a:r>
            <a:r>
              <a:rPr sz="3050" spc="90" dirty="0">
                <a:solidFill>
                  <a:srgbClr val="434343"/>
                </a:solidFill>
              </a:rPr>
              <a:t> </a:t>
            </a:r>
            <a:r>
              <a:rPr sz="3050" spc="380" dirty="0">
                <a:solidFill>
                  <a:srgbClr val="434343"/>
                </a:solidFill>
              </a:rPr>
              <a:t>AND</a:t>
            </a:r>
            <a:r>
              <a:rPr sz="3050" spc="95" dirty="0">
                <a:solidFill>
                  <a:srgbClr val="434343"/>
                </a:solidFill>
              </a:rPr>
              <a:t> </a:t>
            </a:r>
            <a:r>
              <a:rPr sz="3050" spc="210" dirty="0">
                <a:solidFill>
                  <a:srgbClr val="434343"/>
                </a:solidFill>
              </a:rPr>
              <a:t>OPPORTUNITIES</a:t>
            </a:r>
            <a:endParaRPr sz="3050"/>
          </a:p>
        </p:txBody>
      </p:sp>
      <p:sp>
        <p:nvSpPr>
          <p:cNvPr id="6" name="object 6"/>
          <p:cNvSpPr txBox="1"/>
          <p:nvPr/>
        </p:nvSpPr>
        <p:spPr>
          <a:xfrm>
            <a:off x="9772640" y="3175673"/>
            <a:ext cx="6603365" cy="338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299"/>
              </a:lnSpc>
              <a:spcBef>
                <a:spcPts val="95"/>
              </a:spcBef>
            </a:pP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While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/>
                <a:cs typeface="Verdana"/>
              </a:rPr>
              <a:t>weather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data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analysis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presents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challenges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such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as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data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quality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and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variability,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B75442"/>
                </a:solidFill>
                <a:latin typeface="Verdana"/>
                <a:cs typeface="Verdana"/>
              </a:rPr>
              <a:t>it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also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 smtClean="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lang="en-US" sz="2750" dirty="0" smtClean="0">
                <a:solidFill>
                  <a:srgbClr val="B75442"/>
                </a:solidFill>
                <a:latin typeface="Verdana"/>
                <a:cs typeface="Verdana"/>
              </a:rPr>
              <a:t>ff</a:t>
            </a:r>
            <a:r>
              <a:rPr sz="2750" spc="-105" dirty="0" smtClean="0">
                <a:solidFill>
                  <a:srgbClr val="B75442"/>
                </a:solidFill>
                <a:latin typeface="Verdana"/>
                <a:cs typeface="Verdana"/>
              </a:rPr>
              <a:t>ers</a:t>
            </a:r>
            <a:r>
              <a:rPr sz="2750" spc="-190" dirty="0" smtClean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opportunities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for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predictive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/>
                <a:cs typeface="Verdana"/>
              </a:rPr>
              <a:t>modeling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risk </a:t>
            </a:r>
            <a:r>
              <a:rPr sz="2750" spc="-145" dirty="0">
                <a:solidFill>
                  <a:srgbClr val="B75442"/>
                </a:solidFill>
                <a:latin typeface="Verdana"/>
                <a:cs typeface="Verdana"/>
              </a:rPr>
              <a:t>assessment.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B75442"/>
                </a:solidFill>
                <a:latin typeface="Verdana"/>
                <a:cs typeface="Verdana"/>
              </a:rPr>
              <a:t>Leveraging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B75442"/>
                </a:solidFill>
                <a:latin typeface="Verdana"/>
                <a:cs typeface="Verdana"/>
              </a:rPr>
              <a:t>advanced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tools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techniques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can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B75442"/>
                </a:solidFill>
                <a:latin typeface="Verdana"/>
                <a:cs typeface="Verdana"/>
              </a:rPr>
              <a:t>lead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to</a:t>
            </a:r>
            <a:r>
              <a:rPr sz="275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more </a:t>
            </a:r>
            <a:r>
              <a:rPr sz="2750" spc="-55" dirty="0">
                <a:solidFill>
                  <a:srgbClr val="B75442"/>
                </a:solidFill>
                <a:latin typeface="Verdana"/>
                <a:cs typeface="Verdana"/>
              </a:rPr>
              <a:t>accurate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forecasts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proactive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decision-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making.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326</Words>
  <Application>Microsoft Office PowerPoint</Application>
  <PresentationFormat>Custom</PresentationFormat>
  <Paragraphs>40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Bahnschrift</vt:lpstr>
      <vt:lpstr>Calibri</vt:lpstr>
      <vt:lpstr>Trebuchet MS</vt:lpstr>
      <vt:lpstr>Verdana</vt:lpstr>
      <vt:lpstr>Office Theme</vt:lpstr>
      <vt:lpstr>PowerPoint Presentation</vt:lpstr>
      <vt:lpstr>INTRODUCTION</vt:lpstr>
      <vt:lpstr>IMPORTANCE OF WEATHER DATA ANALYSIS</vt:lpstr>
      <vt:lpstr>UTILIZING NUMPY FOR DATA ANALYSIS</vt:lpstr>
      <vt:lpstr>EXPLORING DATA WITH PANDAS</vt:lpstr>
      <vt:lpstr>VISUALIZING WEATHER DATA WITH MATPLOTLIB</vt:lpstr>
      <vt:lpstr>INSIGHTS FROM GRAPHS AND CHARTS</vt:lpstr>
      <vt:lpstr>CASE STUDY: ANALYZING HISTORICAL WEATHER DATA</vt:lpstr>
      <vt:lpstr>CHALLENGES AND OPPORTUNITIES</vt:lpstr>
      <vt:lpstr>Examples from our analysis</vt:lpstr>
      <vt:lpstr>PowerPoint Presentation</vt:lpstr>
      <vt:lpstr>PowerPoint Presentation</vt:lpstr>
      <vt:lpstr>PowerPoint Presentation</vt:lpstr>
      <vt:lpstr>FUTURE TRENDS IN WEATHER DATA ANALYSIS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CHINNU</dc:creator>
  <cp:lastModifiedBy>LENOVO</cp:lastModifiedBy>
  <cp:revision>3</cp:revision>
  <dcterms:created xsi:type="dcterms:W3CDTF">2024-04-29T17:18:09Z</dcterms:created>
  <dcterms:modified xsi:type="dcterms:W3CDTF">2024-04-29T17:42:48Z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2024-04-29T00:00:00Z</vt:filetime>
  </property>
  <property fmtid="{D5CDD505-2E9C-101B-9397-08002B2CF9AE}" pid="5" name="Producer">
    <vt:lpwstr>GPL Ghostscript 10.02.0</vt:lpwstr>
  </property>
</Properties>
</file>