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9"/>
      <p:bold r:id="rId10"/>
    </p:embeddedFon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Inter Light" panose="020B0604020202020204" charset="0"/>
      <p:regular r:id="rId15"/>
      <p:bold r:id="rId16"/>
      <p:italic r:id="rId17"/>
      <p:boldItalic r:id="rId18"/>
    </p:embeddedFont>
    <p:embeddedFont>
      <p:font typeface="Inter SemiBold" panose="020B0604020202020204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8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26bf8fd76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26bf8fd76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26bf8fd76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26bf8fd76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26bf8fd76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26bf8fd76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26bf8fd76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26bf8fd76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26bf8fd76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26bf8fd76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EB70FEC4-E357-47DF-25A5-561C734E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26bf8fd76_0_1055:notes">
            <a:extLst>
              <a:ext uri="{FF2B5EF4-FFF2-40B4-BE49-F238E27FC236}">
                <a16:creationId xmlns:a16="http://schemas.microsoft.com/office/drawing/2014/main" id="{10D6ECCE-8439-603B-0C57-A3717DDCC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26bf8fd76_0_1055:notes">
            <a:extLst>
              <a:ext uri="{FF2B5EF4-FFF2-40B4-BE49-F238E27FC236}">
                <a16:creationId xmlns:a16="http://schemas.microsoft.com/office/drawing/2014/main" id="{05CE378E-6AEA-283C-22C6-855F70267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9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66" name="Google Shape;66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/ Mission">
  <p:cSld name="SECTION_HEADER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5039775" y="203250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cxnSp>
        <p:nvCxnSpPr>
          <p:cNvPr id="71" name="Google Shape;71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3"/>
          </p:nvPr>
        </p:nvSpPr>
        <p:spPr>
          <a:xfrm>
            <a:off x="5039775" y="2624675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>
  <p:cSld name="TITLE_ONLY_1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_1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Strategy">
  <p:cSld name="BLANK_1"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6445900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sp>
        <p:nvSpPr>
          <p:cNvPr id="107" name="Google Shape;107;p19"/>
          <p:cNvSpPr>
            <a:spLocks noGrp="1"/>
          </p:cNvSpPr>
          <p:nvPr>
            <p:ph type="pic" idx="3"/>
          </p:nvPr>
        </p:nvSpPr>
        <p:spPr>
          <a:xfrm>
            <a:off x="4210025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cxnSp>
        <p:nvCxnSpPr>
          <p:cNvPr id="108" name="Google Shape;10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5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6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7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_1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>
            <a:spLocks noGrp="1"/>
          </p:cNvSpPr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20" name="Google Shape;120;p20"/>
          <p:cNvSpPr>
            <a:spLocks noGrp="1"/>
          </p:cNvSpPr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21" name="Google Shape;121;p20"/>
          <p:cNvSpPr>
            <a:spLocks noGrp="1"/>
          </p:cNvSpPr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22" name="Google Shape;122;p20"/>
          <p:cNvSpPr>
            <a:spLocks noGrp="1"/>
          </p:cNvSpPr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123" name="Google Shape;123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37" name="Google Shape;137;p21"/>
          <p:cNvCxnSpPr>
            <a:endCxn id="13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">
  <p:cSld name="TITLE_AND_BODY_1"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_2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_1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_1">
    <p:bg>
      <p:bgPr>
        <a:solidFill>
          <a:schemeClr val="dk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>
            <a:spLocks noGrp="1"/>
          </p:cNvSpPr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191" name="Google Shape;19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_4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>
            <a:spLocks noGrp="1"/>
          </p:cNvSpPr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6" name="Google Shape;206;p27"/>
          <p:cNvSpPr>
            <a:spLocks noGrp="1"/>
          </p:cNvSpPr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7" name="Google Shape;207;p27"/>
          <p:cNvSpPr>
            <a:spLocks noGrp="1"/>
          </p:cNvSpPr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8" name="Google Shape;208;p27"/>
          <p:cNvSpPr>
            <a:spLocks noGrp="1"/>
          </p:cNvSpPr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7"/>
          <p:cNvSpPr>
            <a:spLocks noGrp="1"/>
          </p:cNvSpPr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27"/>
          <p:cNvSpPr>
            <a:spLocks noGrp="1"/>
          </p:cNvSpPr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7"/>
          <p:cNvSpPr>
            <a:spLocks noGrp="1"/>
          </p:cNvSpPr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12" name="Google Shape;212;p27"/>
          <p:cNvSpPr>
            <a:spLocks noGrp="1"/>
          </p:cNvSpPr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13" name="Google Shape;213;p27"/>
          <p:cNvSpPr>
            <a:spLocks noGrp="1"/>
          </p:cNvSpPr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14" name="Google Shape;214;p27"/>
          <p:cNvSpPr>
            <a:spLocks noGrp="1"/>
          </p:cNvSpPr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5" name="Google Shape;215;p27"/>
          <p:cNvSpPr>
            <a:spLocks noGrp="1"/>
          </p:cNvSpPr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16" name="Google Shape;216;p27"/>
          <p:cNvSpPr>
            <a:spLocks noGrp="1"/>
          </p:cNvSpPr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17" name="Google Shape;217;p27"/>
          <p:cNvSpPr>
            <a:spLocks noGrp="1"/>
          </p:cNvSpPr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18" name="Google Shape;218;p27"/>
          <p:cNvSpPr>
            <a:spLocks noGrp="1"/>
          </p:cNvSpPr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9" name="Google Shape;219;p27"/>
          <p:cNvSpPr>
            <a:spLocks noGrp="1"/>
          </p:cNvSpPr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0" name="Google Shape;220;p2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21" name="Google Shape;221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_2">
    <p:bg>
      <p:bgPr>
        <a:solidFill>
          <a:schemeClr val="dk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>
            <a:spLocks noGrp="1"/>
          </p:cNvSpPr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226" name="Google Shape;226;p28"/>
          <p:cNvSpPr>
            <a:spLocks noGrp="1"/>
          </p:cNvSpPr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>
            <a:spLocks noGrp="1"/>
          </p:cNvSpPr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9" name="Google Shape;229;p29"/>
          <p:cNvSpPr>
            <a:spLocks noGrp="1"/>
          </p:cNvSpPr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30" name="Google Shape;230;p29"/>
          <p:cNvSpPr>
            <a:spLocks noGrp="1"/>
          </p:cNvSpPr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31" name="Google Shape;231;p29"/>
          <p:cNvSpPr>
            <a:spLocks noGrp="1"/>
          </p:cNvSpPr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32" name="Google Shape;232;p29"/>
          <p:cNvSpPr>
            <a:spLocks noGrp="1"/>
          </p:cNvSpPr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33" name="Google Shape;233;p29"/>
          <p:cNvSpPr>
            <a:spLocks noGrp="1"/>
          </p:cNvSpPr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234" name="Google Shape;234;p2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lavarthisowmya98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wmyayalavarthi-healthy-lifestyle-buddy-app-nn5ejv.streamlit.ap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8c9115c9df1f497f8a3642aedd7eb73f?sid=cb93868b-d011-440a-a3bc-82d8bd4c6a5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Yalavarthisowmya98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wmyayalavarthi-healthy-lifestyle-buddy-app-nn5ejv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FitFusion</a:t>
            </a:r>
            <a:r>
              <a:rPr lang="en-US" dirty="0"/>
              <a:t> AI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457200" lvl="1" indent="0"/>
            <a:r>
              <a:rPr lang="en" dirty="0"/>
              <a:t>Name:Sowmya Yalavarthi </a:t>
            </a:r>
          </a:p>
          <a:p>
            <a:pPr marL="914400" lvl="2" indent="0"/>
            <a:r>
              <a:rPr lang="en" dirty="0">
                <a:hlinkClick r:id="rId3"/>
              </a:rPr>
              <a:t>Email:Yalavarthisowmya98@gmail.com</a:t>
            </a:r>
            <a:endParaRPr lang="en" dirty="0"/>
          </a:p>
          <a:p>
            <a:pPr marL="457200" lvl="1" indent="0"/>
            <a:r>
              <a:rPr lang="en-US" dirty="0">
                <a:hlinkClick r:id="rId4"/>
              </a:rPr>
              <a:t>Link: Healthy Lifestyle Buddy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problem are you solving?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today’s busy world individuals always struggle to maintain an healthy lifestyle by planning there meals, to workout and manage stress which leads to unhealthy lifestyle.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Who is the target audience?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Any busy individuals, working professionals, students who wants to maintain a healthy lifestyle but struggle with time and guidance.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Why is this important now?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There’s overwelming information but no right guide. FitFusion AI everything together and gives instant, personalized responses.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err="1"/>
              <a:t>FitFusion</a:t>
            </a:r>
            <a:r>
              <a:rPr lang="en-US" b="1" dirty="0"/>
              <a:t> AI</a:t>
            </a:r>
            <a:r>
              <a:rPr lang="en-US" dirty="0"/>
              <a:t> is an all-in-one health assistant that provides personalized advice on </a:t>
            </a:r>
            <a:r>
              <a:rPr lang="en-US" b="1" dirty="0"/>
              <a:t>meals</a:t>
            </a:r>
            <a:r>
              <a:rPr lang="en-US" dirty="0"/>
              <a:t>, </a:t>
            </a:r>
            <a:r>
              <a:rPr lang="en-US" b="1" dirty="0"/>
              <a:t>workouts</a:t>
            </a:r>
            <a:r>
              <a:rPr lang="en-US" dirty="0"/>
              <a:t>, and </a:t>
            </a:r>
            <a:r>
              <a:rPr lang="en-US" b="1" dirty="0"/>
              <a:t>wellness routines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https://www.loom.com/share/8c9115c9df1f497f8a3642aedd7eb73f?sid=cb93868b-d011-440a-a3bc-82d8bd4c6a5d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FitFusion</a:t>
            </a:r>
            <a:r>
              <a:rPr lang="en-US" dirty="0"/>
              <a:t> AI is a smart chatbot that helps people with healthy meals, quick workouts, and wellness tips in one place. It’s easy to interact, instant responses, and doesn’t need any sign-up. Right now, it doesn’t save user preferences or give detailed tracking, but we plan to add those features soon. In the future, we want to make it a full app and offer extra tools for people who want personalized health plans.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>
          <a:extLst>
            <a:ext uri="{FF2B5EF4-FFF2-40B4-BE49-F238E27FC236}">
              <a16:creationId xmlns:a16="http://schemas.microsoft.com/office/drawing/2014/main" id="{36E22897-2B05-B9EB-65B6-98E14039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>
            <a:extLst>
              <a:ext uri="{FF2B5EF4-FFF2-40B4-BE49-F238E27FC236}">
                <a16:creationId xmlns:a16="http://schemas.microsoft.com/office/drawing/2014/main" id="{1BA4C8CA-50DB-879D-1C79-6D070FDEE8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FitFusion</a:t>
            </a:r>
            <a:r>
              <a:rPr lang="en-US" dirty="0"/>
              <a:t> AI</a:t>
            </a:r>
            <a:endParaRPr dirty="0"/>
          </a:p>
        </p:txBody>
      </p:sp>
      <p:sp>
        <p:nvSpPr>
          <p:cNvPr id="252" name="Google Shape;252;p30">
            <a:extLst>
              <a:ext uri="{FF2B5EF4-FFF2-40B4-BE49-F238E27FC236}">
                <a16:creationId xmlns:a16="http://schemas.microsoft.com/office/drawing/2014/main" id="{192F3A55-FFD4-3783-33AC-1DFF440FEE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457200" lvl="1" indent="0"/>
            <a:r>
              <a:rPr lang="en" dirty="0"/>
              <a:t>Name:Sowmya Yalavarthi </a:t>
            </a:r>
          </a:p>
          <a:p>
            <a:pPr marL="914400" lvl="2" indent="0"/>
            <a:r>
              <a:rPr lang="en" dirty="0">
                <a:hlinkClick r:id="rId3"/>
              </a:rPr>
              <a:t>Email:Yalavarthisowmya98@gmail.com</a:t>
            </a:r>
            <a:endParaRPr lang="en" dirty="0"/>
          </a:p>
          <a:p>
            <a:pPr marL="457200" lvl="1" indent="0"/>
            <a:r>
              <a:rPr lang="en-US" dirty="0">
                <a:hlinkClick r:id="rId4"/>
              </a:rPr>
              <a:t>Link: Healthy Lifestyle Buddy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33919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Inter Light</vt:lpstr>
      <vt:lpstr>Arial</vt:lpstr>
      <vt:lpstr>Inter SemiBold</vt:lpstr>
      <vt:lpstr>Amatic SC</vt:lpstr>
      <vt:lpstr>Inter</vt:lpstr>
      <vt:lpstr>Source Code Pro</vt:lpstr>
      <vt:lpstr>Beach Day</vt:lpstr>
      <vt:lpstr>FitFusion AI</vt:lpstr>
      <vt:lpstr>Problem Statement</vt:lpstr>
      <vt:lpstr>Solution </vt:lpstr>
      <vt:lpstr>Demo</vt:lpstr>
      <vt:lpstr>Next Steps </vt:lpstr>
      <vt:lpstr>FitFusion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 ch</dc:creator>
  <cp:lastModifiedBy>krishna ch</cp:lastModifiedBy>
  <cp:revision>1</cp:revision>
  <dcterms:modified xsi:type="dcterms:W3CDTF">2025-04-23T17:26:35Z</dcterms:modified>
</cp:coreProperties>
</file>