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34.png"/><Relationship Id="rId9" Type="http://schemas.openxmlformats.org/officeDocument/2006/relationships/image" Target="../media/image235.png"/><Relationship Id="rId10" Type="http://schemas.openxmlformats.org/officeDocument/2006/relationships/image" Target="../media/image236.png"/><Relationship Id="rId11" Type="http://schemas.openxmlformats.org/officeDocument/2006/relationships/image" Target="../media/image237.png"/><Relationship Id="rId12" Type="http://schemas.openxmlformats.org/officeDocument/2006/relationships/image" Target="../media/image238.png"/><Relationship Id="rId13" Type="http://schemas.openxmlformats.org/officeDocument/2006/relationships/image" Target="../media/image239.png"/><Relationship Id="rId14" Type="http://schemas.openxmlformats.org/officeDocument/2006/relationships/image" Target="../media/image240.png"/><Relationship Id="rId15" Type="http://schemas.openxmlformats.org/officeDocument/2006/relationships/image" Target="../media/image241.png"/><Relationship Id="rId16" Type="http://schemas.openxmlformats.org/officeDocument/2006/relationships/image" Target="../media/image242.png"/><Relationship Id="rId17" Type="http://schemas.openxmlformats.org/officeDocument/2006/relationships/image" Target="../media/image2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Relationship Id="rId24" Type="http://schemas.openxmlformats.org/officeDocument/2006/relationships/image" Target="../media/image60.png"/><Relationship Id="rId25" Type="http://schemas.openxmlformats.org/officeDocument/2006/relationships/image" Target="../media/image61.png"/><Relationship Id="rId26" Type="http://schemas.openxmlformats.org/officeDocument/2006/relationships/image" Target="../media/image62.png"/><Relationship Id="rId27" Type="http://schemas.openxmlformats.org/officeDocument/2006/relationships/image" Target="../media/image63.png"/><Relationship Id="rId28" Type="http://schemas.openxmlformats.org/officeDocument/2006/relationships/image" Target="../media/image64.png"/><Relationship Id="rId29" Type="http://schemas.openxmlformats.org/officeDocument/2006/relationships/image" Target="../media/image65.png"/><Relationship Id="rId30" Type="http://schemas.openxmlformats.org/officeDocument/2006/relationships/image" Target="../media/image66.png"/><Relationship Id="rId31" Type="http://schemas.openxmlformats.org/officeDocument/2006/relationships/image" Target="../media/image67.png"/><Relationship Id="rId32" Type="http://schemas.openxmlformats.org/officeDocument/2006/relationships/image" Target="../media/image6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9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20" Type="http://schemas.openxmlformats.org/officeDocument/2006/relationships/image" Target="../media/image109.png"/><Relationship Id="rId21" Type="http://schemas.openxmlformats.org/officeDocument/2006/relationships/image" Target="../media/image110.png"/><Relationship Id="rId22" Type="http://schemas.openxmlformats.org/officeDocument/2006/relationships/image" Target="../media/image111.png"/><Relationship Id="rId23" Type="http://schemas.openxmlformats.org/officeDocument/2006/relationships/image" Target="../media/image112.png"/><Relationship Id="rId24" Type="http://schemas.openxmlformats.org/officeDocument/2006/relationships/image" Target="../media/image113.png"/><Relationship Id="rId25" Type="http://schemas.openxmlformats.org/officeDocument/2006/relationships/image" Target="../media/image114.png"/><Relationship Id="rId26" Type="http://schemas.openxmlformats.org/officeDocument/2006/relationships/image" Target="../media/image115.png"/><Relationship Id="rId27" Type="http://schemas.openxmlformats.org/officeDocument/2006/relationships/image" Target="../media/image1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9" Type="http://schemas.openxmlformats.org/officeDocument/2006/relationships/image" Target="../media/image155.png"/><Relationship Id="rId20" Type="http://schemas.openxmlformats.org/officeDocument/2006/relationships/image" Target="../media/image156.png"/><Relationship Id="rId21" Type="http://schemas.openxmlformats.org/officeDocument/2006/relationships/image" Target="../media/image157.png"/><Relationship Id="rId22" Type="http://schemas.openxmlformats.org/officeDocument/2006/relationships/image" Target="../media/image158.png"/><Relationship Id="rId23" Type="http://schemas.openxmlformats.org/officeDocument/2006/relationships/image" Target="../media/image15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Relationship Id="rId16" Type="http://schemas.openxmlformats.org/officeDocument/2006/relationships/image" Target="../media/image174.png"/><Relationship Id="rId17" Type="http://schemas.openxmlformats.org/officeDocument/2006/relationships/image" Target="../media/image175.png"/><Relationship Id="rId18" Type="http://schemas.openxmlformats.org/officeDocument/2006/relationships/image" Target="../media/image176.png"/><Relationship Id="rId19" Type="http://schemas.openxmlformats.org/officeDocument/2006/relationships/image" Target="../media/image177.png"/><Relationship Id="rId20" Type="http://schemas.openxmlformats.org/officeDocument/2006/relationships/image" Target="../media/image178.png"/><Relationship Id="rId21" Type="http://schemas.openxmlformats.org/officeDocument/2006/relationships/image" Target="../media/image179.png"/><Relationship Id="rId22" Type="http://schemas.openxmlformats.org/officeDocument/2006/relationships/image" Target="../media/image180.png"/><Relationship Id="rId23" Type="http://schemas.openxmlformats.org/officeDocument/2006/relationships/image" Target="../media/image181.png"/><Relationship Id="rId24" Type="http://schemas.openxmlformats.org/officeDocument/2006/relationships/image" Target="../media/image182.png"/><Relationship Id="rId25" Type="http://schemas.openxmlformats.org/officeDocument/2006/relationships/image" Target="../media/image183.png"/><Relationship Id="rId26" Type="http://schemas.openxmlformats.org/officeDocument/2006/relationships/image" Target="../media/image184.png"/><Relationship Id="rId27" Type="http://schemas.openxmlformats.org/officeDocument/2006/relationships/image" Target="../media/image185.png"/><Relationship Id="rId28" Type="http://schemas.openxmlformats.org/officeDocument/2006/relationships/image" Target="../media/image186.png"/><Relationship Id="rId29" Type="http://schemas.openxmlformats.org/officeDocument/2006/relationships/image" Target="../media/image187.png"/><Relationship Id="rId30" Type="http://schemas.openxmlformats.org/officeDocument/2006/relationships/image" Target="../media/image188.png"/><Relationship Id="rId31" Type="http://schemas.openxmlformats.org/officeDocument/2006/relationships/image" Target="../media/image189.png"/><Relationship Id="rId32" Type="http://schemas.openxmlformats.org/officeDocument/2006/relationships/image" Target="../media/image190.png"/><Relationship Id="rId33" Type="http://schemas.openxmlformats.org/officeDocument/2006/relationships/image" Target="../media/image191.png"/><Relationship Id="rId34" Type="http://schemas.openxmlformats.org/officeDocument/2006/relationships/image" Target="../media/image192.png"/><Relationship Id="rId35" Type="http://schemas.openxmlformats.org/officeDocument/2006/relationships/image" Target="../media/image193.png"/><Relationship Id="rId36" Type="http://schemas.openxmlformats.org/officeDocument/2006/relationships/image" Target="../media/image194.png"/><Relationship Id="rId37" Type="http://schemas.openxmlformats.org/officeDocument/2006/relationships/image" Target="../media/image195.png"/><Relationship Id="rId38" Type="http://schemas.openxmlformats.org/officeDocument/2006/relationships/image" Target="../media/image196.png"/><Relationship Id="rId39" Type="http://schemas.openxmlformats.org/officeDocument/2006/relationships/image" Target="../media/image197.png"/><Relationship Id="rId40" Type="http://schemas.openxmlformats.org/officeDocument/2006/relationships/image" Target="../media/image198.png"/><Relationship Id="rId41" Type="http://schemas.openxmlformats.org/officeDocument/2006/relationships/image" Target="../media/image199.png"/><Relationship Id="rId42" Type="http://schemas.openxmlformats.org/officeDocument/2006/relationships/image" Target="../media/image200.png"/><Relationship Id="rId43" Type="http://schemas.openxmlformats.org/officeDocument/2006/relationships/image" Target="../media/image201.png"/><Relationship Id="rId44" Type="http://schemas.openxmlformats.org/officeDocument/2006/relationships/image" Target="../media/image202.png"/><Relationship Id="rId45" Type="http://schemas.openxmlformats.org/officeDocument/2006/relationships/image" Target="../media/image203.png"/><Relationship Id="rId46" Type="http://schemas.openxmlformats.org/officeDocument/2006/relationships/image" Target="../media/image204.png"/><Relationship Id="rId47" Type="http://schemas.openxmlformats.org/officeDocument/2006/relationships/image" Target="../media/image205.png"/><Relationship Id="rId48" Type="http://schemas.openxmlformats.org/officeDocument/2006/relationships/image" Target="../media/image206.png"/><Relationship Id="rId49" Type="http://schemas.openxmlformats.org/officeDocument/2006/relationships/image" Target="../media/image207.png"/><Relationship Id="rId50" Type="http://schemas.openxmlformats.org/officeDocument/2006/relationships/image" Target="../media/image208.png"/><Relationship Id="rId51" Type="http://schemas.openxmlformats.org/officeDocument/2006/relationships/image" Target="../media/image209.png"/><Relationship Id="rId52" Type="http://schemas.openxmlformats.org/officeDocument/2006/relationships/image" Target="../media/image210.png"/><Relationship Id="rId53" Type="http://schemas.openxmlformats.org/officeDocument/2006/relationships/image" Target="../media/image211.png"/><Relationship Id="rId54" Type="http://schemas.openxmlformats.org/officeDocument/2006/relationships/image" Target="../media/image212.png"/><Relationship Id="rId55" Type="http://schemas.openxmlformats.org/officeDocument/2006/relationships/image" Target="../media/image2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Relationship Id="rId12" Type="http://schemas.openxmlformats.org/officeDocument/2006/relationships/image" Target="../media/image224.png"/><Relationship Id="rId13" Type="http://schemas.openxmlformats.org/officeDocument/2006/relationships/image" Target="../media/image225.png"/><Relationship Id="rId14" Type="http://schemas.openxmlformats.org/officeDocument/2006/relationships/image" Target="../media/image226.png"/><Relationship Id="rId15" Type="http://schemas.openxmlformats.org/officeDocument/2006/relationships/image" Target="../media/image2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158" y="8630408"/>
            <a:ext cx="16731398" cy="21429"/>
            <a:chOff x="777158" y="8630408"/>
            <a:chExt cx="16731398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158" y="8630408"/>
              <a:ext cx="16731398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24944" y="4308729"/>
            <a:ext cx="10435826" cy="1684803"/>
            <a:chOff x="3924944" y="4308729"/>
            <a:chExt cx="10435826" cy="168480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944" y="4308729"/>
              <a:ext cx="10435826" cy="16848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8167" y="3804480"/>
            <a:ext cx="13979819" cy="34844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80145" y="8866100"/>
            <a:ext cx="12652981" cy="531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49838" y="7432860"/>
            <a:ext cx="7816962" cy="9029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40559" y="3230657"/>
            <a:ext cx="8654400" cy="1357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7158" y="8630408"/>
            <a:ext cx="16731398" cy="21429"/>
            <a:chOff x="777158" y="8630408"/>
            <a:chExt cx="16731398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158" y="8630408"/>
              <a:ext cx="16731398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72866" y="3818501"/>
            <a:ext cx="12539983" cy="2291053"/>
            <a:chOff x="2872866" y="3818501"/>
            <a:chExt cx="12539983" cy="22910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72866" y="3818501"/>
              <a:ext cx="12539983" cy="2291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98678" y="3440818"/>
            <a:ext cx="18241543" cy="41836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43646" y="2523891"/>
            <a:ext cx="6998422" cy="938627"/>
            <a:chOff x="5643646" y="2523891"/>
            <a:chExt cx="6998422" cy="9386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43646" y="2523891"/>
              <a:ext cx="6998422" cy="93862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42590" y="2600443"/>
            <a:ext cx="10398390" cy="7752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80145" y="8866100"/>
            <a:ext cx="12652981" cy="531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64770" y="1545186"/>
            <a:ext cx="9175222" cy="1511664"/>
            <a:chOff x="4564770" y="1545186"/>
            <a:chExt cx="9175222" cy="15116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4770" y="1545186"/>
              <a:ext cx="9175222" cy="15116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5478" y="1447977"/>
            <a:ext cx="12856295" cy="24638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3118" y="3400461"/>
            <a:ext cx="16731398" cy="21429"/>
            <a:chOff x="763118" y="3400461"/>
            <a:chExt cx="16731398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118" y="3400461"/>
              <a:ext cx="16731398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72978" y="1122438"/>
            <a:ext cx="1539759" cy="538332"/>
            <a:chOff x="8372978" y="1122438"/>
            <a:chExt cx="1539759" cy="5383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2978" y="1122438"/>
              <a:ext cx="1539759" cy="538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40349" y="4435091"/>
            <a:ext cx="3974474" cy="3974474"/>
            <a:chOff x="11640349" y="4435091"/>
            <a:chExt cx="3974474" cy="397447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26058" y="2620800"/>
              <a:ext cx="7948949" cy="7948949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40349" y="4435091"/>
              <a:ext cx="3974474" cy="3974474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498479" y="1129345"/>
            <a:ext cx="1393829" cy="47782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22189" y="4133748"/>
            <a:ext cx="3642181" cy="10826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309381" y="5246491"/>
            <a:ext cx="3141819" cy="10826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00514" y="6450504"/>
            <a:ext cx="2427981" cy="1082619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90991" y="7681792"/>
            <a:ext cx="3140181" cy="1082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72978" y="1122438"/>
            <a:ext cx="1539759" cy="538332"/>
            <a:chOff x="8372978" y="1122438"/>
            <a:chExt cx="1539759" cy="538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2978" y="1122438"/>
              <a:ext cx="1539759" cy="538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64251" y="1131222"/>
            <a:ext cx="1234610" cy="4778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444335" y="1545186"/>
            <a:ext cx="7416092" cy="1511664"/>
            <a:chOff x="5444335" y="1545186"/>
            <a:chExt cx="7416092" cy="15116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44335" y="1545186"/>
              <a:ext cx="7416092" cy="15116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05106" y="1447977"/>
            <a:ext cx="8729486" cy="24591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58073" y="4284125"/>
            <a:ext cx="5596000" cy="10230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52689" y="3862069"/>
            <a:ext cx="1910957" cy="424858"/>
            <a:chOff x="5052689" y="3862069"/>
            <a:chExt cx="1910957" cy="4248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52689" y="3862069"/>
              <a:ext cx="1910957" cy="4248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24181" y="3625761"/>
            <a:ext cx="4637352" cy="4443808"/>
            <a:chOff x="6824181" y="3625761"/>
            <a:chExt cx="4637352" cy="444380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4181" y="3625761"/>
              <a:ext cx="4637352" cy="444380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46189" y="5388836"/>
            <a:ext cx="6267295" cy="144587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647907" y="3879252"/>
            <a:ext cx="2442495" cy="53106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93502" y="4349171"/>
            <a:ext cx="5933267" cy="76593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309875" y="3892065"/>
            <a:ext cx="1910957" cy="446755"/>
            <a:chOff x="11309875" y="3892065"/>
            <a:chExt cx="1910957" cy="44675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309875" y="3892065"/>
              <a:ext cx="1910957" cy="44675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840295" y="3934861"/>
            <a:ext cx="2499505" cy="49048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050920" y="6942123"/>
            <a:ext cx="5952314" cy="102309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867293" y="6527731"/>
            <a:ext cx="1910957" cy="446755"/>
            <a:chOff x="4867293" y="6527731"/>
            <a:chExt cx="1910957" cy="44675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67293" y="6527731"/>
              <a:ext cx="1910957" cy="44675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397856" y="6570527"/>
            <a:ext cx="2489867" cy="49048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411183" y="8612631"/>
            <a:ext cx="5952314" cy="10230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227556" y="8188715"/>
            <a:ext cx="1910957" cy="446755"/>
            <a:chOff x="8227556" y="8188715"/>
            <a:chExt cx="1910957" cy="44675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27556" y="8188715"/>
              <a:ext cx="1910957" cy="446755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58120" y="8231512"/>
            <a:ext cx="2499390" cy="49048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401492" y="6488716"/>
            <a:ext cx="4062605" cy="1087410"/>
            <a:chOff x="10401492" y="6488716"/>
            <a:chExt cx="4062605" cy="108741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82959" y="6974394"/>
              <a:ext cx="5851371" cy="765933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1517494" y="6488716"/>
              <a:ext cx="1910957" cy="446755"/>
              <a:chOff x="11517494" y="6488716"/>
              <a:chExt cx="1910957" cy="44675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517494" y="6488716"/>
                <a:ext cx="1910957" cy="446755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048057" y="6531513"/>
              <a:ext cx="2489867" cy="49048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72978" y="1122438"/>
            <a:ext cx="1539759" cy="538332"/>
            <a:chOff x="8372978" y="1122438"/>
            <a:chExt cx="1539759" cy="538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2978" y="1122438"/>
              <a:ext cx="1539759" cy="538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09532" y="4528685"/>
            <a:ext cx="14441386" cy="4868793"/>
            <a:chOff x="2009532" y="4528685"/>
            <a:chExt cx="14441386" cy="48687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9532" y="4528685"/>
              <a:ext cx="14441386" cy="48687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35838" y="1137743"/>
            <a:ext cx="1294562" cy="4831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543637" y="3676865"/>
            <a:ext cx="16398086" cy="9302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38661" y="4731605"/>
            <a:ext cx="11943771" cy="13658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64770" y="1545186"/>
            <a:ext cx="9175222" cy="1511664"/>
            <a:chOff x="4564770" y="1545186"/>
            <a:chExt cx="9175222" cy="15116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64770" y="1545186"/>
              <a:ext cx="9175222" cy="151166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85867" y="1447977"/>
            <a:ext cx="11095571" cy="246386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63118" y="3400461"/>
            <a:ext cx="16731398" cy="21429"/>
            <a:chOff x="763118" y="3400461"/>
            <a:chExt cx="16731398" cy="2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3118" y="3400461"/>
              <a:ext cx="16731398" cy="21429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54425" y="5955886"/>
            <a:ext cx="9654343" cy="64162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54425" y="6515596"/>
            <a:ext cx="11018771" cy="100354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452520" y="7295987"/>
            <a:ext cx="13803381" cy="100179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412520" y="8084558"/>
            <a:ext cx="13715886" cy="1001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1724" y="8782336"/>
            <a:ext cx="6167476" cy="628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346" y="3618197"/>
            <a:ext cx="1687478" cy="952804"/>
            <a:chOff x="4352346" y="3618197"/>
            <a:chExt cx="1687478" cy="95280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2346" y="3618197"/>
              <a:ext cx="1687478" cy="95280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3868" y="4036354"/>
            <a:ext cx="6988817" cy="4490274"/>
            <a:chOff x="1713868" y="4036354"/>
            <a:chExt cx="6988817" cy="449027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3868" y="4036354"/>
              <a:ext cx="6988817" cy="449027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33129" y="3687643"/>
            <a:ext cx="1369067" cy="42641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62552" y="4590708"/>
            <a:ext cx="6937143" cy="37961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40713" y="4079639"/>
            <a:ext cx="4084857" cy="75921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98041" y="8754266"/>
            <a:ext cx="1584324" cy="64060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372978" y="1122438"/>
            <a:ext cx="1539759" cy="538332"/>
            <a:chOff x="8372978" y="1122438"/>
            <a:chExt cx="1539759" cy="53833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72978" y="1122438"/>
              <a:ext cx="1539759" cy="5383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64770" y="1545186"/>
            <a:ext cx="9175222" cy="1511664"/>
            <a:chOff x="4564770" y="1545186"/>
            <a:chExt cx="9175222" cy="151166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64770" y="1545186"/>
              <a:ext cx="9175222" cy="151166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85867" y="1447977"/>
            <a:ext cx="11095571" cy="246386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35838" y="1137743"/>
            <a:ext cx="1294562" cy="48317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095620" y="3626205"/>
            <a:ext cx="1687478" cy="952804"/>
            <a:chOff x="12095620" y="3626205"/>
            <a:chExt cx="1687478" cy="95280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095620" y="3626205"/>
              <a:ext cx="1687478" cy="9528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57143" y="4044361"/>
            <a:ext cx="6988817" cy="4490274"/>
            <a:chOff x="9457143" y="4044361"/>
            <a:chExt cx="6988817" cy="449027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57143" y="4044361"/>
              <a:ext cx="6988817" cy="44902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07919" y="4681346"/>
            <a:ext cx="5656631" cy="3680329"/>
            <a:chOff x="10207919" y="4681346"/>
            <a:chExt cx="5656631" cy="368032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07919" y="4681346"/>
              <a:ext cx="5656631" cy="368032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486817" y="3676603"/>
            <a:ext cx="962210" cy="426410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443368" y="4097171"/>
            <a:ext cx="5309829" cy="759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1724" y="8782336"/>
            <a:ext cx="6167476" cy="6281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3868" y="3546798"/>
            <a:ext cx="14933086" cy="5201970"/>
            <a:chOff x="1713868" y="3546798"/>
            <a:chExt cx="14933086" cy="52019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3868" y="3546798"/>
              <a:ext cx="14933086" cy="520197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03846" y="3688177"/>
            <a:ext cx="6932771" cy="7592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98041" y="8754266"/>
            <a:ext cx="1584324" cy="6406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72978" y="1122438"/>
            <a:ext cx="1539759" cy="538332"/>
            <a:chOff x="8372978" y="1122438"/>
            <a:chExt cx="1539759" cy="5383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72978" y="1122438"/>
              <a:ext cx="1539759" cy="5383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64770" y="1545186"/>
            <a:ext cx="9175222" cy="1511664"/>
            <a:chOff x="4564770" y="1545186"/>
            <a:chExt cx="9175222" cy="15116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64770" y="1545186"/>
              <a:ext cx="9175222" cy="15116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44195" y="4315107"/>
            <a:ext cx="5131034" cy="3314450"/>
            <a:chOff x="1944195" y="4315107"/>
            <a:chExt cx="5131034" cy="331445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44195" y="4315107"/>
              <a:ext cx="5131034" cy="331445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94134" y="5897600"/>
            <a:ext cx="5399015" cy="2591261"/>
            <a:chOff x="6594134" y="5897600"/>
            <a:chExt cx="5399015" cy="25912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94134" y="5897600"/>
              <a:ext cx="5399015" cy="2591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16839" y="4315107"/>
            <a:ext cx="5446305" cy="2292473"/>
            <a:chOff x="11016839" y="4315107"/>
            <a:chExt cx="5446305" cy="229247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16839" y="4315107"/>
              <a:ext cx="5446305" cy="229247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485867" y="1447977"/>
            <a:ext cx="11095571" cy="246386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535838" y="1137743"/>
            <a:ext cx="1294562" cy="483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564770" y="1545186"/>
            <a:ext cx="9175222" cy="1511664"/>
            <a:chOff x="4564770" y="1545186"/>
            <a:chExt cx="9175222" cy="15116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4770" y="1545186"/>
              <a:ext cx="9175222" cy="151166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08335" y="1447977"/>
            <a:ext cx="11182486" cy="24638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3118" y="3400461"/>
            <a:ext cx="16731398" cy="21429"/>
            <a:chOff x="763118" y="3400461"/>
            <a:chExt cx="16731398" cy="2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118" y="3400461"/>
              <a:ext cx="16731398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72978" y="1122438"/>
            <a:ext cx="1539759" cy="538332"/>
            <a:chOff x="8372978" y="1122438"/>
            <a:chExt cx="1539759" cy="5383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72978" y="1122438"/>
              <a:ext cx="1539759" cy="538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99079" y="1129345"/>
            <a:ext cx="1392029" cy="47782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006017" y="4017339"/>
            <a:ext cx="4534935" cy="4534935"/>
            <a:chOff x="2006017" y="4017339"/>
            <a:chExt cx="4534935" cy="45349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06017" y="4017339"/>
              <a:ext cx="4534935" cy="453493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391889" y="5517117"/>
            <a:ext cx="4045695" cy="153649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87867" y="4076314"/>
            <a:ext cx="7077305" cy="108261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58834" y="4989015"/>
            <a:ext cx="10133295" cy="25961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763446" y="7758329"/>
            <a:ext cx="4702015" cy="777823"/>
            <a:chOff x="9763446" y="7758329"/>
            <a:chExt cx="4702015" cy="77782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63446" y="7758329"/>
              <a:ext cx="4702015" cy="77782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49998" y="7928013"/>
            <a:ext cx="1638733" cy="64074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84191" y="7944449"/>
            <a:ext cx="3017924" cy="58774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72978" y="1122438"/>
            <a:ext cx="1539759" cy="538332"/>
            <a:chOff x="8372978" y="1122438"/>
            <a:chExt cx="1539759" cy="538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2978" y="1122438"/>
              <a:ext cx="1539759" cy="538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91337" y="1119824"/>
            <a:ext cx="1215257" cy="4778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64770" y="1545186"/>
            <a:ext cx="9175222" cy="1511664"/>
            <a:chOff x="4564770" y="1545186"/>
            <a:chExt cx="9175222" cy="15116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4770" y="1545186"/>
              <a:ext cx="9175222" cy="15116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33495" y="3639445"/>
            <a:ext cx="1395808" cy="1307247"/>
            <a:chOff x="10833495" y="3639445"/>
            <a:chExt cx="1395808" cy="13072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33495" y="3639445"/>
              <a:ext cx="1395808" cy="13072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843019" y="5142857"/>
            <a:ext cx="1353825" cy="1303746"/>
            <a:chOff x="10843019" y="5142857"/>
            <a:chExt cx="1353825" cy="130374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3019" y="5142857"/>
              <a:ext cx="1353825" cy="13037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44292" y="6557481"/>
            <a:ext cx="1189773" cy="1189773"/>
            <a:chOff x="10944292" y="6557481"/>
            <a:chExt cx="1189773" cy="118977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44292" y="6557481"/>
              <a:ext cx="1189773" cy="11897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9293" y="8005568"/>
            <a:ext cx="1624213" cy="972497"/>
            <a:chOff x="10719293" y="8005568"/>
            <a:chExt cx="1624213" cy="9724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19293" y="8005568"/>
              <a:ext cx="1624213" cy="97249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73219" y="1447977"/>
            <a:ext cx="11208219" cy="246386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551463" y="3620397"/>
            <a:ext cx="4224474" cy="1571429"/>
            <a:chOff x="3551463" y="3620397"/>
            <a:chExt cx="4224474" cy="157142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328318" y="3620397"/>
              <a:ext cx="1439629" cy="1566081"/>
              <a:chOff x="6328318" y="3620397"/>
              <a:chExt cx="1439629" cy="1566081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6328318" y="3620397"/>
                <a:ext cx="1439629" cy="156608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551463" y="3950639"/>
              <a:ext cx="2655262" cy="794143"/>
              <a:chOff x="3551463" y="3950639"/>
              <a:chExt cx="2655262" cy="794143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4710226" y="3950639"/>
                <a:ext cx="794143" cy="794143"/>
                <a:chOff x="4710226" y="3950639"/>
                <a:chExt cx="794143" cy="794143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4710226" y="3950639"/>
                  <a:ext cx="794143" cy="794143"/>
                </a:xfrm>
                <a:prstGeom prst="rect">
                  <a:avLst/>
                </a:prstGeom>
              </p:spPr>
            </p:pic>
          </p:grpSp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575344" y="4035631"/>
                <a:ext cx="1041771" cy="706476"/>
              </a:xfrm>
              <a:prstGeom prst="rect">
                <a:avLst/>
              </a:prstGeom>
            </p:spPr>
          </p:pic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441767" y="3876211"/>
                <a:ext cx="1524362" cy="1028219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5456979" y="4339340"/>
                <a:ext cx="749746" cy="30839"/>
                <a:chOff x="5456979" y="4339340"/>
                <a:chExt cx="749746" cy="30839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5456979" y="4339340"/>
                  <a:ext cx="749746" cy="308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6" name="그룹 1016"/>
          <p:cNvGrpSpPr/>
          <p:nvPr/>
        </p:nvGrpSpPr>
        <p:grpSpPr>
          <a:xfrm>
            <a:off x="2408210" y="5328791"/>
            <a:ext cx="5517481" cy="2425237"/>
            <a:chOff x="2408210" y="5328791"/>
            <a:chExt cx="5517481" cy="242523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6154262" y="6515933"/>
              <a:ext cx="1763541" cy="1235617"/>
              <a:chOff x="6154262" y="6515933"/>
              <a:chExt cx="1763541" cy="1235617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6154262" y="6515933"/>
                <a:ext cx="1763541" cy="123561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408949" y="6639197"/>
              <a:ext cx="3782012" cy="794143"/>
              <a:chOff x="2408949" y="6639197"/>
              <a:chExt cx="3782012" cy="794143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5179387" y="7024736"/>
                <a:ext cx="1011501" cy="30839"/>
                <a:chOff x="5179387" y="7024736"/>
                <a:chExt cx="1011501" cy="30839"/>
              </a:xfrm>
            </p:grpSpPr>
            <p:pic>
              <p:nvPicPr>
                <p:cNvPr id="61" name="Object 60"/>
                <p:cNvPicPr>
                  <a:picLocks noChangeAspect="1"/>
                </p:cNvPicPr>
                <p:nvPr/>
              </p:nvPicPr>
              <p:blipFill>
                <a:blip r:embed="rId26" cstate="print"/>
                <a:stretch>
                  <a:fillRect/>
                </a:stretch>
              </p:blipFill>
              <p:spPr>
                <a:xfrm>
                  <a:off x="5179387" y="7024736"/>
                  <a:ext cx="1011501" cy="30839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4703250" y="6639197"/>
                <a:ext cx="794143" cy="794143"/>
                <a:chOff x="4703250" y="6639197"/>
                <a:chExt cx="794143" cy="79414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4703250" y="6639197"/>
                  <a:ext cx="794143" cy="794143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4589498" y="6724192"/>
                <a:ext cx="1035514" cy="706476"/>
              </a:xfrm>
              <a:prstGeom prst="rect">
                <a:avLst/>
              </a:prstGeom>
            </p:spPr>
          </p:pic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257587" y="6632382"/>
                <a:ext cx="2747905" cy="969429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2408210" y="5328791"/>
              <a:ext cx="5472489" cy="872042"/>
              <a:chOff x="2408210" y="5328791"/>
              <a:chExt cx="5472489" cy="872042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6194984" y="5438928"/>
                <a:ext cx="1684723" cy="754366"/>
                <a:chOff x="6194984" y="5438928"/>
                <a:chExt cx="1684723" cy="754366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30" cstate="print"/>
                <a:stretch>
                  <a:fillRect/>
                </a:stretch>
              </p:blipFill>
              <p:spPr>
                <a:xfrm>
                  <a:off x="6194984" y="5438928"/>
                  <a:ext cx="1684723" cy="754366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2408210" y="5328791"/>
                <a:ext cx="3859681" cy="794143"/>
                <a:chOff x="2408210" y="5328791"/>
                <a:chExt cx="3859681" cy="794143"/>
              </a:xfrm>
            </p:grpSpPr>
            <p:grpSp>
              <p:nvGrpSpPr>
                <p:cNvPr id="1024" name="그룹 1024"/>
                <p:cNvGrpSpPr/>
                <p:nvPr/>
              </p:nvGrpSpPr>
              <p:grpSpPr>
                <a:xfrm>
                  <a:off x="4692519" y="5328791"/>
                  <a:ext cx="794143" cy="794143"/>
                  <a:chOff x="4692519" y="5328791"/>
                  <a:chExt cx="794143" cy="794143"/>
                </a:xfrm>
              </p:grpSpPr>
              <p:pic>
                <p:nvPicPr>
                  <p:cNvPr id="75" name="Object 74"/>
                  <p:cNvPicPr>
                    <a:picLocks noChangeAspect="1"/>
                  </p:cNvPicPr>
                  <p:nvPr/>
                </p:nvPicPr>
                <p:blipFill>
                  <a:blip r:embed="rId31" cstate="print"/>
                  <a:stretch>
                    <a:fillRect/>
                  </a:stretch>
                </p:blipFill>
                <p:spPr>
                  <a:xfrm>
                    <a:off x="4692519" y="5328791"/>
                    <a:ext cx="794143" cy="79414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Object 76"/>
                <p:cNvPicPr>
                  <a:picLocks noChangeAspect="1"/>
                </p:cNvPicPr>
                <p:nvPr/>
              </p:nvPicPr>
              <p:blipFill>
                <a:blip r:embed="rId32" cstate="print"/>
                <a:stretch>
                  <a:fillRect/>
                </a:stretch>
              </p:blipFill>
              <p:spPr>
                <a:xfrm>
                  <a:off x="4575195" y="5413783"/>
                  <a:ext cx="1036705" cy="706476"/>
                </a:xfrm>
                <a:prstGeom prst="rect">
                  <a:avLst/>
                </a:prstGeom>
              </p:spPr>
            </p:pic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33" cstate="print"/>
                <a:stretch>
                  <a:fillRect/>
                </a:stretch>
              </p:blipFill>
              <p:spPr>
                <a:xfrm>
                  <a:off x="1140924" y="5263458"/>
                  <a:ext cx="4994324" cy="1013781"/>
                </a:xfrm>
                <a:prstGeom prst="rect">
                  <a:avLst/>
                </a:prstGeom>
              </p:spPr>
            </p:pic>
            <p:grpSp>
              <p:nvGrpSpPr>
                <p:cNvPr id="1025" name="그룹 1025"/>
                <p:cNvGrpSpPr/>
                <p:nvPr/>
              </p:nvGrpSpPr>
              <p:grpSpPr>
                <a:xfrm>
                  <a:off x="5486799" y="5734664"/>
                  <a:ext cx="781039" cy="30839"/>
                  <a:chOff x="5486799" y="5734664"/>
                  <a:chExt cx="781039" cy="30839"/>
                </a:xfrm>
              </p:grpSpPr>
              <p:pic>
                <p:nvPicPr>
                  <p:cNvPr id="80" name="Object 79"/>
                  <p:cNvPicPr>
                    <a:picLocks noChangeAspect="1"/>
                  </p:cNvPicPr>
                  <p:nvPr/>
                </p:nvPicPr>
                <p:blipFill>
                  <a:blip r:embed="rId34" cstate="print"/>
                  <a:stretch>
                    <a:fillRect/>
                  </a:stretch>
                </p:blipFill>
                <p:spPr>
                  <a:xfrm>
                    <a:off x="5486799" y="5734664"/>
                    <a:ext cx="781039" cy="3083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026" name="그룹 1026"/>
          <p:cNvGrpSpPr/>
          <p:nvPr/>
        </p:nvGrpSpPr>
        <p:grpSpPr>
          <a:xfrm>
            <a:off x="2389902" y="7947254"/>
            <a:ext cx="5492354" cy="1180952"/>
            <a:chOff x="2389902" y="7947254"/>
            <a:chExt cx="5492354" cy="118095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6148922" y="7947254"/>
              <a:ext cx="1730785" cy="1177648"/>
              <a:chOff x="6148922" y="7947254"/>
              <a:chExt cx="1730785" cy="117764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148922" y="7947254"/>
                <a:ext cx="1730785" cy="1177648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2389902" y="7952765"/>
              <a:ext cx="3859681" cy="794143"/>
              <a:chOff x="2389902" y="7952765"/>
              <a:chExt cx="3859681" cy="794143"/>
            </a:xfrm>
          </p:grpSpPr>
          <p:grpSp>
            <p:nvGrpSpPr>
              <p:cNvPr id="1029" name="그룹 1029"/>
              <p:cNvGrpSpPr/>
              <p:nvPr/>
            </p:nvGrpSpPr>
            <p:grpSpPr>
              <a:xfrm>
                <a:off x="4674211" y="7952765"/>
                <a:ext cx="794143" cy="794143"/>
                <a:chOff x="4674211" y="7952765"/>
                <a:chExt cx="794143" cy="794143"/>
              </a:xfrm>
            </p:grpSpPr>
            <p:pic>
              <p:nvPicPr>
                <p:cNvPr id="91" name="Object 90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>
                  <a:off x="4674211" y="7952765"/>
                  <a:ext cx="794143" cy="794143"/>
                </a:xfrm>
                <a:prstGeom prst="rect">
                  <a:avLst/>
                </a:prstGeom>
              </p:spPr>
            </p:pic>
          </p:grpSp>
          <p:pic>
            <p:nvPicPr>
              <p:cNvPr id="93" name="Object 92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>
                <a:off x="4562687" y="8035875"/>
                <a:ext cx="1028895" cy="709133"/>
              </a:xfrm>
              <a:prstGeom prst="rect">
                <a:avLst/>
              </a:prstGeom>
            </p:spPr>
          </p:pic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000444" y="7885763"/>
                <a:ext cx="5227924" cy="1004257"/>
              </a:xfrm>
              <a:prstGeom prst="rect">
                <a:avLst/>
              </a:prstGeom>
            </p:spPr>
          </p:pic>
          <p:grpSp>
            <p:nvGrpSpPr>
              <p:cNvPr id="1030" name="그룹 1030"/>
              <p:cNvGrpSpPr/>
              <p:nvPr/>
            </p:nvGrpSpPr>
            <p:grpSpPr>
              <a:xfrm>
                <a:off x="5468491" y="8358638"/>
                <a:ext cx="781039" cy="30839"/>
                <a:chOff x="5468491" y="8358638"/>
                <a:chExt cx="781039" cy="30839"/>
              </a:xfrm>
            </p:grpSpPr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>
                  <a:off x="5468491" y="8358638"/>
                  <a:ext cx="781039" cy="308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31" name="그룹 1031"/>
          <p:cNvGrpSpPr/>
          <p:nvPr/>
        </p:nvGrpSpPr>
        <p:grpSpPr>
          <a:xfrm>
            <a:off x="12229303" y="5337605"/>
            <a:ext cx="3858943" cy="794853"/>
            <a:chOff x="12229303" y="5337605"/>
            <a:chExt cx="3858943" cy="794853"/>
          </a:xfrm>
        </p:grpSpPr>
        <p:grpSp>
          <p:nvGrpSpPr>
            <p:cNvPr id="1032" name="그룹 1032"/>
            <p:cNvGrpSpPr/>
            <p:nvPr/>
          </p:nvGrpSpPr>
          <p:grpSpPr>
            <a:xfrm>
              <a:off x="12229346" y="5719955"/>
              <a:ext cx="1107307" cy="30867"/>
              <a:chOff x="12229346" y="5719955"/>
              <a:chExt cx="1107307" cy="30867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10800000">
                <a:off x="12229346" y="5719955"/>
                <a:ext cx="1107307" cy="30867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2999243" y="5337605"/>
              <a:ext cx="794853" cy="794853"/>
              <a:chOff x="12999243" y="5337605"/>
              <a:chExt cx="794853" cy="794853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 rot="10800000">
                <a:off x="12999243" y="5337605"/>
                <a:ext cx="794853" cy="794853"/>
              </a:xfrm>
              <a:prstGeom prst="rect">
                <a:avLst/>
              </a:prstGeom>
            </p:spPr>
          </p:pic>
        </p:grpSp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885849" y="5405426"/>
              <a:ext cx="1035048" cy="709362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731934" y="5298136"/>
              <a:ext cx="1531610" cy="941657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2242300" y="3950639"/>
            <a:ext cx="3823807" cy="794853"/>
            <a:chOff x="12242300" y="3950639"/>
            <a:chExt cx="3823807" cy="794853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3709796" y="3888415"/>
              <a:ext cx="1850133" cy="1004143"/>
            </a:xfrm>
            <a:prstGeom prst="rect">
              <a:avLst/>
            </a:prstGeom>
          </p:spPr>
        </p:pic>
        <p:grpSp>
          <p:nvGrpSpPr>
            <p:cNvPr id="1035" name="그룹 1035"/>
            <p:cNvGrpSpPr/>
            <p:nvPr/>
          </p:nvGrpSpPr>
          <p:grpSpPr>
            <a:xfrm>
              <a:off x="12242347" y="4329495"/>
              <a:ext cx="1138835" cy="30867"/>
              <a:chOff x="12242347" y="4329495"/>
              <a:chExt cx="1138835" cy="30867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 rot="-10800000">
                <a:off x="12242347" y="4329495"/>
                <a:ext cx="1138835" cy="30867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12977105" y="3950639"/>
              <a:ext cx="794853" cy="794853"/>
              <a:chOff x="12977105" y="3950639"/>
              <a:chExt cx="794853" cy="794853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 rot="10800000">
                <a:off x="12977105" y="3950639"/>
                <a:ext cx="794853" cy="794853"/>
              </a:xfrm>
              <a:prstGeom prst="rect">
                <a:avLst/>
              </a:prstGeom>
            </p:spPr>
          </p:pic>
        </p:grpSp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861778" y="4018465"/>
              <a:ext cx="1040848" cy="709362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2289591" y="6743959"/>
            <a:ext cx="3853425" cy="794853"/>
            <a:chOff x="12289591" y="6743959"/>
            <a:chExt cx="3853425" cy="794853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12289689" y="7121078"/>
              <a:ext cx="996983" cy="30867"/>
              <a:chOff x="12289689" y="7121078"/>
              <a:chExt cx="996983" cy="30867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 rot="-10800000">
                <a:off x="12289689" y="7121078"/>
                <a:ext cx="996983" cy="30867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13034966" y="6743959"/>
              <a:ext cx="794853" cy="794853"/>
              <a:chOff x="13034966" y="6743959"/>
              <a:chExt cx="794853" cy="794853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 rot="10800000">
                <a:off x="13034966" y="6743959"/>
                <a:ext cx="794853" cy="794853"/>
              </a:xfrm>
              <a:prstGeom prst="rect">
                <a:avLst/>
              </a:prstGeom>
            </p:spPr>
          </p:pic>
        </p:grpSp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2913238" y="6811779"/>
              <a:ext cx="1036219" cy="709362"/>
            </a:xfrm>
            <a:prstGeom prst="rect">
              <a:avLst/>
            </a:prstGeom>
          </p:spPr>
        </p:pic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3796228" y="6795472"/>
              <a:ext cx="1241057" cy="871038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2242300" y="8038479"/>
            <a:ext cx="3858943" cy="794853"/>
            <a:chOff x="12242300" y="8038479"/>
            <a:chExt cx="3858943" cy="794853"/>
          </a:xfrm>
        </p:grpSpPr>
        <p:grpSp>
          <p:nvGrpSpPr>
            <p:cNvPr id="1041" name="그룹 1041"/>
            <p:cNvGrpSpPr/>
            <p:nvPr/>
          </p:nvGrpSpPr>
          <p:grpSpPr>
            <a:xfrm>
              <a:off x="12242344" y="8420829"/>
              <a:ext cx="1107307" cy="30867"/>
              <a:chOff x="12242344" y="8420829"/>
              <a:chExt cx="1107307" cy="30867"/>
            </a:xfrm>
          </p:grpSpPr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 rot="10800000">
                <a:off x="12242344" y="8420829"/>
                <a:ext cx="1107307" cy="30867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13012241" y="8038479"/>
              <a:ext cx="794853" cy="794853"/>
              <a:chOff x="13012241" y="8038479"/>
              <a:chExt cx="794853" cy="794853"/>
            </a:xfrm>
          </p:grpSpPr>
          <p:pic>
            <p:nvPicPr>
              <p:cNvPr id="135" name="Object 134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 rot="10800000">
                <a:off x="13012241" y="8038479"/>
                <a:ext cx="794853" cy="794853"/>
              </a:xfrm>
              <a:prstGeom prst="rect">
                <a:avLst/>
              </a:prstGeom>
            </p:spPr>
          </p:pic>
        </p:grpSp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2898846" y="8106303"/>
              <a:ext cx="1035048" cy="709362"/>
            </a:xfrm>
            <a:prstGeom prst="rect">
              <a:avLst/>
            </a:prstGeom>
          </p:spPr>
        </p:pic>
        <p:pic>
          <p:nvPicPr>
            <p:cNvPr id="138" name="Object 137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3744932" y="7993920"/>
              <a:ext cx="1143229" cy="9519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47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728" y="530452"/>
            <a:ext cx="17286259" cy="9224811"/>
            <a:chOff x="499728" y="530452"/>
            <a:chExt cx="17286259" cy="92248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43402" y="-4081953"/>
              <a:ext cx="34572518" cy="184496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728" y="530452"/>
              <a:ext cx="17286259" cy="92248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7614" y="789396"/>
            <a:ext cx="16730486" cy="8706922"/>
            <a:chOff x="777614" y="789396"/>
            <a:chExt cx="16730486" cy="87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614" y="789396"/>
              <a:ext cx="16730486" cy="87069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72866" y="4018501"/>
            <a:ext cx="12539983" cy="2291053"/>
            <a:chOff x="2872866" y="4018501"/>
            <a:chExt cx="12539983" cy="229105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2866" y="4018501"/>
              <a:ext cx="12539983" cy="22910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638507" y="-527705"/>
            <a:ext cx="4573582" cy="4573582"/>
            <a:chOff x="-638507" y="-527705"/>
            <a:chExt cx="4573582" cy="457358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-2875544" y="-2764741"/>
              <a:ext cx="9147164" cy="9147164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-638507" y="-527705"/>
              <a:ext cx="4573582" cy="457358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8799" y="3468799"/>
            <a:ext cx="16984533" cy="48181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361240" y="6250437"/>
            <a:ext cx="4571429" cy="4571429"/>
            <a:chOff x="14361240" y="6250437"/>
            <a:chExt cx="4571429" cy="45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2352368" y="3646252"/>
              <a:ext cx="9142857" cy="914285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4361240" y="6250437"/>
              <a:ext cx="4571429" cy="457142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10334" y="423731"/>
            <a:ext cx="1989286" cy="72381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3658" y="958369"/>
            <a:ext cx="1940210" cy="32382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85597" y="9303459"/>
            <a:ext cx="2481629" cy="7034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341451" y="3109825"/>
            <a:ext cx="1539759" cy="538332"/>
            <a:chOff x="8341451" y="3109825"/>
            <a:chExt cx="1539759" cy="5383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41451" y="3109825"/>
              <a:ext cx="1539759" cy="53833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57429" y="3107211"/>
            <a:ext cx="1222905" cy="4778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2024-03-15T23:37:52Z</dcterms:created>
  <dcterms:modified xsi:type="dcterms:W3CDTF">2024-03-15T23:37:52Z</dcterms:modified>
</cp:coreProperties>
</file>