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g"/>
  <Default Extension="mov" ContentType="application/movie"/>
  <Default Extension="pdf" ContentType="application/pd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ommentAuthors" Target="commentAuthors.xml"/><Relationship Id="rId21" Type="http://schemas.openxmlformats.org/officeDocument/2006/relationships/slide" Target="slides/slide14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ustomXml" Target="../customXml/item3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24" Type="http://schemas.openxmlformats.org/officeDocument/2006/relationships/customXml" Target="../customXml/item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customXml" Target="../customXml/item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asaje de parámetros por referenc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Pasaje de parámetros por referencia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Ejemp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5382" y="2553979"/>
            <a:ext cx="19173236" cy="9649689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Pasaje de valores"/>
          <p:cNvSpPr txBox="1"/>
          <p:nvPr>
            <p:ph type="title"/>
          </p:nvPr>
        </p:nvSpPr>
        <p:spPr>
          <a:xfrm>
            <a:off x="-533703" y="347658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5382" y="731097"/>
            <a:ext cx="19173236" cy="9649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5382" y="10529503"/>
            <a:ext cx="19173236" cy="2777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5381" y="2521815"/>
            <a:ext cx="19173238" cy="9714016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Pasaje por referencia"/>
          <p:cNvSpPr txBox="1"/>
          <p:nvPr>
            <p:ph type="title"/>
          </p:nvPr>
        </p:nvSpPr>
        <p:spPr>
          <a:xfrm>
            <a:off x="351123" y="347658"/>
            <a:ext cx="11486513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por referencia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5381" y="698934"/>
            <a:ext cx="19173238" cy="9714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5381" y="10529503"/>
            <a:ext cx="19173238" cy="2777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2440" y="3801445"/>
            <a:ext cx="13579120" cy="611311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Pasaje por referencia"/>
          <p:cNvSpPr txBox="1"/>
          <p:nvPr>
            <p:ph type="title"/>
          </p:nvPr>
        </p:nvSpPr>
        <p:spPr>
          <a:xfrm>
            <a:off x="351123" y="821134"/>
            <a:ext cx="11486513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por referencia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asaje de valo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  <p:pic>
        <p:nvPicPr>
          <p:cNvPr id="18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8811" y="2993403"/>
            <a:ext cx="13646378" cy="9414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8812" y="2829466"/>
            <a:ext cx="13646376" cy="9742563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8812" y="2829466"/>
            <a:ext cx="13646376" cy="9742563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  <p:sp>
        <p:nvSpPr>
          <p:cNvPr id="195" name="Línea"/>
          <p:cNvSpPr/>
          <p:nvPr/>
        </p:nvSpPr>
        <p:spPr>
          <a:xfrm>
            <a:off x="8918540" y="11557742"/>
            <a:ext cx="1983520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Línea"/>
          <p:cNvSpPr/>
          <p:nvPr/>
        </p:nvSpPr>
        <p:spPr>
          <a:xfrm>
            <a:off x="11460574" y="5766296"/>
            <a:ext cx="2962370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5126" y="3037393"/>
            <a:ext cx="14133748" cy="764121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asaje de valores"/>
          <p:cNvSpPr txBox="1"/>
          <p:nvPr>
            <p:ph type="title"/>
          </p:nvPr>
        </p:nvSpPr>
        <p:spPr>
          <a:xfrm>
            <a:off x="-273292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de valores</a:t>
            </a:r>
          </a:p>
        </p:txBody>
      </p:sp>
      <p:pic>
        <p:nvPicPr>
          <p:cNvPr id="20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2440" y="4104845"/>
            <a:ext cx="13579120" cy="5506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asaje por referenc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Pasaje por referencia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asaje por referencia"/>
          <p:cNvSpPr txBox="1"/>
          <p:nvPr>
            <p:ph type="title"/>
          </p:nvPr>
        </p:nvSpPr>
        <p:spPr>
          <a:xfrm>
            <a:off x="351123" y="821134"/>
            <a:ext cx="11486513" cy="1549401"/>
          </a:xfrm>
          <a:prstGeom prst="rect">
            <a:avLst/>
          </a:prstGeom>
        </p:spPr>
        <p:txBody>
          <a:bodyPr/>
          <a:lstStyle/>
          <a:p>
            <a:pPr/>
            <a:r>
              <a:t>Pasaje por referencia</a:t>
            </a:r>
          </a:p>
        </p:txBody>
      </p:sp>
      <p:sp>
        <p:nvSpPr>
          <p:cNvPr id="207" name="La diferencia entre este pasaje y el otro, es que modificamos a la misma variable.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La diferencia entre este pasaje y el otro, es que modificamos a la misma variable.</a:t>
            </a:r>
          </a:p>
        </p:txBody>
      </p:sp>
      <p:pic>
        <p:nvPicPr>
          <p:cNvPr id="20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5126" y="5446593"/>
            <a:ext cx="14133748" cy="7641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798D1B4CD917488CADE29FEA7B6AC5" ma:contentTypeVersion="4" ma:contentTypeDescription="Crear nuevo documento." ma:contentTypeScope="" ma:versionID="b7b001997506b4e8c0fdffa8ce7f9609">
  <xsd:schema xmlns:xsd="http://www.w3.org/2001/XMLSchema" xmlns:xs="http://www.w3.org/2001/XMLSchema" xmlns:p="http://schemas.microsoft.com/office/2006/metadata/properties" xmlns:ns2="5697c39a-a467-41d7-9847-d4989b5af079" targetNamespace="http://schemas.microsoft.com/office/2006/metadata/properties" ma:root="true" ma:fieldsID="a1e56a135f68dbdbf818f52fadd0c395" ns2:_="">
    <xsd:import namespace="5697c39a-a467-41d7-9847-d4989b5af0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7c39a-a467-41d7-9847-d4989b5af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A0795A-460F-4BD1-B29D-1A16571D6DBD}"/>
</file>

<file path=customXml/itemProps2.xml><?xml version="1.0" encoding="utf-8"?>
<ds:datastoreItem xmlns:ds="http://schemas.openxmlformats.org/officeDocument/2006/customXml" ds:itemID="{0DD279A1-D125-4446-8100-C5792999CEEB}"/>
</file>

<file path=customXml/itemProps3.xml><?xml version="1.0" encoding="utf-8"?>
<ds:datastoreItem xmlns:ds="http://schemas.openxmlformats.org/officeDocument/2006/customXml" ds:itemID="{68A0A68D-7036-45C1-9152-710B9DBB1A66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0x0101009E798D1B4CD917488CADE29FEA7B6AC5</vt:lpwstr>
  </property>
</Properties>
</file>