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g"/>
  <Default Extension="mov" ContentType="application/movie"/>
  <Default Extension="pdf" ContentType="application/pdf"/>
  <Default Extension="png" ContentType="image/png"/>
  <Default Extension="rels" ContentType="application/vnd.openxmlformats-package.relationships+xml"/>
  <Default Extension="tif" ContentType="image/ti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customXml" Target="../customXml/item1.xml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customXml" Target="../customXml/item3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customXml" Target="../customXml/item2.xml"/><Relationship Id="rId8" Type="http://schemas.openxmlformats.org/officeDocument/2006/relationships/slide" Target="slides/slide1.xml"/><Relationship Id="rId3" Type="http://schemas.openxmlformats.org/officeDocument/2006/relationships/commentAuthors" Target="commentAuthors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presProps" Target="presProps.xml"/><Relationship Id="rId6" Type="http://schemas.openxmlformats.org/officeDocument/2006/relationships/theme" Target="theme/theme1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7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ursivid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Recursividad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4" y="2750529"/>
            <a:ext cx="11788975" cy="821494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1" name="Rectángulo"/>
          <p:cNvSpPr/>
          <p:nvPr/>
        </p:nvSpPr>
        <p:spPr>
          <a:xfrm>
            <a:off x="1984068" y="3656571"/>
            <a:ext cx="3104695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4" y="2750529"/>
            <a:ext cx="11788975" cy="8214942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6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4" y="2750529"/>
            <a:ext cx="11788975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1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3" y="2750529"/>
            <a:ext cx="11788976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6" name="Rectángulo"/>
          <p:cNvSpPr/>
          <p:nvPr/>
        </p:nvSpPr>
        <p:spPr>
          <a:xfrm>
            <a:off x="985216" y="3058356"/>
            <a:ext cx="5728817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3" y="2750529"/>
            <a:ext cx="11788976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1" name="Rectángulo"/>
          <p:cNvSpPr/>
          <p:nvPr/>
        </p:nvSpPr>
        <p:spPr>
          <a:xfrm>
            <a:off x="1984068" y="3656571"/>
            <a:ext cx="3104695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3" y="2750529"/>
            <a:ext cx="11788976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6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3" y="2750529"/>
            <a:ext cx="11788975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1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42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71696" y="5330988"/>
            <a:ext cx="782014" cy="805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6" name="Rectángulo"/>
          <p:cNvSpPr/>
          <p:nvPr/>
        </p:nvSpPr>
        <p:spPr>
          <a:xfrm>
            <a:off x="985216" y="3058356"/>
            <a:ext cx="5728817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47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3" y="2750529"/>
            <a:ext cx="11788977" cy="8214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1" name="Rectángulo"/>
          <p:cNvSpPr/>
          <p:nvPr/>
        </p:nvSpPr>
        <p:spPr>
          <a:xfrm>
            <a:off x="1984068" y="3656571"/>
            <a:ext cx="3104695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52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3" y="2750529"/>
            <a:ext cx="11788977" cy="8214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3" y="2750529"/>
            <a:ext cx="11788977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7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¿Que es una función recursiva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¿Que es una función recursiva?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3" y="2750529"/>
            <a:ext cx="11788975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2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3" y="2750529"/>
            <a:ext cx="11788976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7" name="Rectángulo"/>
          <p:cNvSpPr/>
          <p:nvPr/>
        </p:nvSpPr>
        <p:spPr>
          <a:xfrm>
            <a:off x="985216" y="3058356"/>
            <a:ext cx="5728817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8" name="Rectángulo"/>
          <p:cNvSpPr/>
          <p:nvPr/>
        </p:nvSpPr>
        <p:spPr>
          <a:xfrm>
            <a:off x="17992973" y="7728853"/>
            <a:ext cx="1270001" cy="9070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2" name="Rectángulo"/>
          <p:cNvSpPr/>
          <p:nvPr/>
        </p:nvSpPr>
        <p:spPr>
          <a:xfrm>
            <a:off x="1984068" y="3656571"/>
            <a:ext cx="3104695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73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3" y="2750529"/>
            <a:ext cx="11788976" cy="8214942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Rectángulo"/>
          <p:cNvSpPr/>
          <p:nvPr/>
        </p:nvSpPr>
        <p:spPr>
          <a:xfrm>
            <a:off x="17992973" y="7728853"/>
            <a:ext cx="1270001" cy="9070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8" name="Rectángulo"/>
          <p:cNvSpPr/>
          <p:nvPr/>
        </p:nvSpPr>
        <p:spPr>
          <a:xfrm>
            <a:off x="3007738" y="4956143"/>
            <a:ext cx="1749766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79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3" y="2750529"/>
            <a:ext cx="11788974" cy="8214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3" y="2750529"/>
            <a:ext cx="11788974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4" name="Rectángulo"/>
          <p:cNvSpPr/>
          <p:nvPr/>
        </p:nvSpPr>
        <p:spPr>
          <a:xfrm>
            <a:off x="2046145" y="9432445"/>
            <a:ext cx="2377956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8" name="Rectángulo"/>
          <p:cNvSpPr/>
          <p:nvPr/>
        </p:nvSpPr>
        <p:spPr>
          <a:xfrm>
            <a:off x="1014739" y="10030660"/>
            <a:ext cx="46921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89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3" y="2750529"/>
            <a:ext cx="11788974" cy="8214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3" y="2750529"/>
            <a:ext cx="11788974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4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2" y="2750529"/>
            <a:ext cx="11788976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9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3" name="Rectángulo"/>
          <p:cNvSpPr/>
          <p:nvPr/>
        </p:nvSpPr>
        <p:spPr>
          <a:xfrm>
            <a:off x="2046145" y="9432445"/>
            <a:ext cx="2377956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304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2" y="2750529"/>
            <a:ext cx="11788976" cy="8214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2" y="2750529"/>
            <a:ext cx="11788975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9" name="Rectángulo"/>
          <p:cNvSpPr/>
          <p:nvPr/>
        </p:nvSpPr>
        <p:spPr>
          <a:xfrm>
            <a:off x="1014739" y="10030660"/>
            <a:ext cx="46921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¿Que es una función recursiva?"/>
          <p:cNvSpPr txBox="1"/>
          <p:nvPr>
            <p:ph type="title"/>
          </p:nvPr>
        </p:nvSpPr>
        <p:spPr>
          <a:xfrm>
            <a:off x="-3868443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¿Que es una función recursiva?</a:t>
            </a:r>
          </a:p>
        </p:txBody>
      </p:sp>
      <p:sp>
        <p:nvSpPr>
          <p:cNvPr id="188" name="Es una función que se llama así misma, con el fin de resolver un problema.…"/>
          <p:cNvSpPr txBox="1"/>
          <p:nvPr>
            <p:ph type="body" idx="1"/>
          </p:nvPr>
        </p:nvSpPr>
        <p:spPr>
          <a:xfrm>
            <a:off x="685854" y="3057903"/>
            <a:ext cx="23380611" cy="8432801"/>
          </a:xfrm>
          <a:prstGeom prst="rect">
            <a:avLst/>
          </a:prstGeom>
        </p:spPr>
        <p:txBody>
          <a:bodyPr/>
          <a:lstStyle/>
          <a:p>
            <a:pPr/>
            <a:r>
              <a:t>Es una función que se llama así misma, con el fin de resolver un problema.</a:t>
            </a:r>
          </a:p>
          <a:p>
            <a:pPr/>
            <a:r>
              <a:t>Posee un caso base y un caso general.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13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314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2" y="2750529"/>
            <a:ext cx="11788975" cy="8214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2" y="2750529"/>
            <a:ext cx="11788975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19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320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914564" y="4693802"/>
            <a:ext cx="782014" cy="805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4" name="Rectángulo"/>
          <p:cNvSpPr/>
          <p:nvPr/>
        </p:nvSpPr>
        <p:spPr>
          <a:xfrm>
            <a:off x="2046145" y="9432445"/>
            <a:ext cx="2377956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325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1" y="2750529"/>
            <a:ext cx="11788976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914564" y="4693802"/>
            <a:ext cx="782014" cy="805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1" y="2750529"/>
            <a:ext cx="11788976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31" name="Rectángulo"/>
          <p:cNvSpPr/>
          <p:nvPr/>
        </p:nvSpPr>
        <p:spPr>
          <a:xfrm>
            <a:off x="1014739" y="10030660"/>
            <a:ext cx="46921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35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336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1" y="2750529"/>
            <a:ext cx="11788976" cy="8214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40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341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1" y="2750529"/>
            <a:ext cx="11788976" cy="8214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45" name="Rectángulo"/>
          <p:cNvSpPr/>
          <p:nvPr/>
        </p:nvSpPr>
        <p:spPr>
          <a:xfrm>
            <a:off x="2046145" y="9432445"/>
            <a:ext cx="2377956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346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1" y="2750529"/>
            <a:ext cx="11788973" cy="8214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50" name="Rectángulo"/>
          <p:cNvSpPr/>
          <p:nvPr/>
        </p:nvSpPr>
        <p:spPr>
          <a:xfrm>
            <a:off x="1014739" y="10030660"/>
            <a:ext cx="46921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51" name="n = 6"/>
          <p:cNvSpPr txBox="1"/>
          <p:nvPr/>
        </p:nvSpPr>
        <p:spPr>
          <a:xfrm>
            <a:off x="14135327" y="4648199"/>
            <a:ext cx="5781041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/>
            </a:lvl1pPr>
          </a:lstStyle>
          <a:p>
            <a:pPr/>
            <a:r>
              <a:t>n = 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5618" y="307882"/>
            <a:ext cx="13632764" cy="13100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3! = 3 * 2 * 1"/>
          <p:cNvSpPr txBox="1"/>
          <p:nvPr/>
        </p:nvSpPr>
        <p:spPr>
          <a:xfrm>
            <a:off x="15797372" y="5783402"/>
            <a:ext cx="692785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3! = 3 * 2 * 1</a:t>
            </a:r>
          </a:p>
        </p:txBody>
      </p:sp>
      <p:pic>
        <p:nvPicPr>
          <p:cNvPr id="35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618" y="307882"/>
            <a:ext cx="13632764" cy="13100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94261" y="2981605"/>
            <a:ext cx="9134075" cy="2149195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3 * 2 * 1 = 6"/>
          <p:cNvSpPr txBox="1"/>
          <p:nvPr/>
        </p:nvSpPr>
        <p:spPr>
          <a:xfrm>
            <a:off x="15969457" y="8214005"/>
            <a:ext cx="658368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3 * 2 * 1 = 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Ejemp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actorial de un número"/>
          <p:cNvSpPr txBox="1"/>
          <p:nvPr>
            <p:ph type="title"/>
          </p:nvPr>
        </p:nvSpPr>
        <p:spPr>
          <a:xfrm>
            <a:off x="-558194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Factorial de un número</a:t>
            </a:r>
          </a:p>
        </p:txBody>
      </p:sp>
      <p:sp>
        <p:nvSpPr>
          <p:cNvPr id="193" name="0! = 1…"/>
          <p:cNvSpPr txBox="1"/>
          <p:nvPr>
            <p:ph type="body" idx="1"/>
          </p:nvPr>
        </p:nvSpPr>
        <p:spPr>
          <a:xfrm>
            <a:off x="1088699" y="3057903"/>
            <a:ext cx="20844183" cy="9761864"/>
          </a:xfrm>
          <a:prstGeom prst="rect">
            <a:avLst/>
          </a:prstGeom>
        </p:spPr>
        <p:txBody>
          <a:bodyPr/>
          <a:lstStyle/>
          <a:p>
            <a:pPr marL="553212" indent="-553212" defTabSz="2414016">
              <a:spcBef>
                <a:spcPts val="2300"/>
              </a:spcBef>
              <a:defRPr sz="4752"/>
            </a:pPr>
            <a:r>
              <a:t>0! = 1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3! = 3*2*1</a:t>
            </a:r>
          </a:p>
          <a:p>
            <a:pPr lvl="1" marL="1106424" indent="-553212" defTabSz="2414016">
              <a:spcBef>
                <a:spcPts val="2300"/>
              </a:spcBef>
              <a:defRPr sz="4752"/>
            </a:pPr>
            <a:r>
              <a:t>3! = 3*2!</a:t>
            </a:r>
          </a:p>
          <a:p>
            <a:pPr lvl="1" marL="1106424" indent="-553212" defTabSz="2414016">
              <a:spcBef>
                <a:spcPts val="2300"/>
              </a:spcBef>
              <a:defRPr sz="4752"/>
            </a:pP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Caso base:</a:t>
            </a:r>
          </a:p>
          <a:p>
            <a:pPr lvl="1" marL="1106424" indent="-553212" defTabSz="2414016">
              <a:spcBef>
                <a:spcPts val="2300"/>
              </a:spcBef>
              <a:defRPr sz="4752"/>
            </a:pPr>
            <a:r>
              <a:t>Si n == 0, factorial(n) = 1</a:t>
            </a:r>
          </a:p>
          <a:p>
            <a:pPr lvl="1" marL="1106424" indent="-553212" defTabSz="2414016">
              <a:spcBef>
                <a:spcPts val="2300"/>
              </a:spcBef>
              <a:defRPr sz="4752"/>
            </a:pP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Caso general:</a:t>
            </a:r>
          </a:p>
          <a:p>
            <a:pPr lvl="1" marL="1106424" indent="-553212" defTabSz="2414016">
              <a:spcBef>
                <a:spcPts val="2300"/>
              </a:spcBef>
              <a:defRPr sz="4752"/>
            </a:pPr>
            <a:r>
              <a:t>Si n &gt; 0, n * factorial(n-1)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63872" y="1254701"/>
            <a:ext cx="11856256" cy="11206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Analizamos la fun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Analizamos la función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4" y="2750529"/>
            <a:ext cx="11788975" cy="8214942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4" y="2750529"/>
            <a:ext cx="11788975" cy="8214942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6" name="Rectángulo"/>
          <p:cNvSpPr/>
          <p:nvPr/>
        </p:nvSpPr>
        <p:spPr>
          <a:xfrm>
            <a:off x="985216" y="3058356"/>
            <a:ext cx="5728817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798D1B4CD917488CADE29FEA7B6AC5" ma:contentTypeVersion="4" ma:contentTypeDescription="Crear nuevo documento." ma:contentTypeScope="" ma:versionID="b7b001997506b4e8c0fdffa8ce7f9609">
  <xsd:schema xmlns:xsd="http://www.w3.org/2001/XMLSchema" xmlns:xs="http://www.w3.org/2001/XMLSchema" xmlns:p="http://schemas.microsoft.com/office/2006/metadata/properties" xmlns:ns2="5697c39a-a467-41d7-9847-d4989b5af079" targetNamespace="http://schemas.microsoft.com/office/2006/metadata/properties" ma:root="true" ma:fieldsID="a1e56a135f68dbdbf818f52fadd0c395" ns2:_="">
    <xsd:import namespace="5697c39a-a467-41d7-9847-d4989b5af0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7c39a-a467-41d7-9847-d4989b5af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E2FF34-3405-4576-A38F-84979C8B8150}"/>
</file>

<file path=customXml/itemProps2.xml><?xml version="1.0" encoding="utf-8"?>
<ds:datastoreItem xmlns:ds="http://schemas.openxmlformats.org/officeDocument/2006/customXml" ds:itemID="{C6EA1D2A-8628-4AED-A61D-FF1321ED87AA}"/>
</file>

<file path=customXml/itemProps3.xml><?xml version="1.0" encoding="utf-8"?>
<ds:datastoreItem xmlns:ds="http://schemas.openxmlformats.org/officeDocument/2006/customXml" ds:itemID="{C9AF9510-54C1-44FC-9AF5-6DBFD9CBB0EF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0x0101009E798D1B4CD917488CADE29FEA7B6AC5</vt:lpwstr>
  </property>
</Properties>
</file>