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ommentAuthors" Target="commentAuthors.xml"/><Relationship Id="rId21" Type="http://schemas.openxmlformats.org/officeDocument/2006/relationships/customXml" Target="../customXml/item1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customXml" Target="../customXml/item3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ustomXml" Target="../customXml/item2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rreglos de da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Arreglos de datos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lecha 11"/>
          <p:cNvSpPr/>
          <p:nvPr/>
        </p:nvSpPr>
        <p:spPr>
          <a:xfrm>
            <a:off x="15093821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1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0663" y="2762633"/>
            <a:ext cx="11169183" cy="819073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For each"/>
          <p:cNvSpPr txBox="1"/>
          <p:nvPr>
            <p:ph type="title"/>
          </p:nvPr>
        </p:nvSpPr>
        <p:spPr>
          <a:xfrm>
            <a:off x="-2569391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For each</a:t>
            </a:r>
          </a:p>
        </p:txBody>
      </p:sp>
      <p:pic>
        <p:nvPicPr>
          <p:cNvPr id="21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08585" y="2762633"/>
            <a:ext cx="1861531" cy="8190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mo agregar elemento a un Arreglo"/>
          <p:cNvSpPr txBox="1"/>
          <p:nvPr>
            <p:ph type="title"/>
          </p:nvPr>
        </p:nvSpPr>
        <p:spPr>
          <a:xfrm>
            <a:off x="1270000" y="4457700"/>
            <a:ext cx="21844000" cy="3873500"/>
          </a:xfrm>
          <a:prstGeom prst="rect">
            <a:avLst/>
          </a:prstGeom>
        </p:spPr>
        <p:txBody>
          <a:bodyPr/>
          <a:lstStyle/>
          <a:p>
            <a:pPr/>
            <a:r>
              <a:t>Como agregar elemento a un Arreglo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0663" y="1566633"/>
            <a:ext cx="11169183" cy="10582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19019" y="3314803"/>
            <a:ext cx="6949459" cy="7086394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Flecha 11"/>
          <p:cNvSpPr/>
          <p:nvPr/>
        </p:nvSpPr>
        <p:spPr>
          <a:xfrm>
            <a:off x="13906608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522" y="1566633"/>
            <a:ext cx="11799465" cy="10582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19019" y="3314803"/>
            <a:ext cx="6949459" cy="7086394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Flecha 11"/>
          <p:cNvSpPr/>
          <p:nvPr/>
        </p:nvSpPr>
        <p:spPr>
          <a:xfrm>
            <a:off x="13906608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¿Que son los Arreglo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¿Que son los Arreglos?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e son los Arreglos?"/>
          <p:cNvSpPr txBox="1"/>
          <p:nvPr>
            <p:ph type="title"/>
          </p:nvPr>
        </p:nvSpPr>
        <p:spPr>
          <a:xfrm>
            <a:off x="676426" y="821134"/>
            <a:ext cx="12360888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son los Arreglos?</a:t>
            </a:r>
          </a:p>
        </p:txBody>
      </p:sp>
      <p:sp>
        <p:nvSpPr>
          <p:cNvPr id="188" name="Los arreglos (o arrays) son un tipo de dato que almacena una secuencia de elementos del mismo tipo.…"/>
          <p:cNvSpPr txBox="1"/>
          <p:nvPr>
            <p:ph type="body" idx="1"/>
          </p:nvPr>
        </p:nvSpPr>
        <p:spPr>
          <a:xfrm>
            <a:off x="1270000" y="29265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Los arreglos (o arrays) son un tipo de dato que almacena una secuencia de elementos del mismo tipo.</a:t>
            </a:r>
          </a:p>
          <a:p>
            <a:pPr/>
            <a:r>
              <a:t>Los arreglos tienen un tamaño fijo, que se especifica, y no puede cambiar durante la ejecución del programa.</a:t>
            </a:r>
          </a:p>
          <a:p>
            <a:pPr/>
            <a:r>
              <a:t>Los elementos dentro de un arreglo están indexados, podemos acceder a cada uno de ellos mediante un indice.</a:t>
            </a:r>
          </a:p>
          <a:p>
            <a:pPr/>
            <a:r>
              <a:t>Podríamos decir que las variables de tipo </a:t>
            </a:r>
            <a:r>
              <a:rPr>
                <a:solidFill>
                  <a:schemeClr val="accent6"/>
                </a:solidFill>
              </a:rPr>
              <a:t>string</a:t>
            </a:r>
            <a:r>
              <a:t> son arrays de </a:t>
            </a:r>
            <a:r>
              <a:rPr>
                <a:solidFill>
                  <a:schemeClr val="accent6"/>
                </a:solidFill>
              </a:rPr>
              <a:t>char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mo definir un Arreg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Como definir un Arreglo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mo definir un Arreglo"/>
          <p:cNvSpPr txBox="1"/>
          <p:nvPr>
            <p:ph type="title"/>
          </p:nvPr>
        </p:nvSpPr>
        <p:spPr>
          <a:xfrm>
            <a:off x="676426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Como definir un Arreglo</a:t>
            </a:r>
          </a:p>
        </p:txBody>
      </p:sp>
      <p:sp>
        <p:nvSpPr>
          <p:cNvPr id="193" name="tipo_variable nombre_arreglo[tamaño];…"/>
          <p:cNvSpPr txBox="1"/>
          <p:nvPr>
            <p:ph type="body" idx="1"/>
          </p:nvPr>
        </p:nvSpPr>
        <p:spPr>
          <a:xfrm>
            <a:off x="1270000" y="3025895"/>
            <a:ext cx="21844000" cy="967410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6000"/>
            </a:pPr>
            <a:r>
              <a:rPr>
                <a:solidFill>
                  <a:schemeClr val="accent6"/>
                </a:solidFill>
              </a:rPr>
              <a:t>tipo_variable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nombre_arreglo</a:t>
            </a:r>
            <a:r>
              <a:t>[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tamaño</a:t>
            </a:r>
            <a:r>
              <a:t>];</a:t>
            </a:r>
          </a:p>
          <a:p>
            <a:pPr/>
          </a:p>
          <a:p>
            <a:pPr/>
          </a:p>
          <a:p>
            <a:pPr/>
            <a:r>
              <a:t>Ejemplos: </a:t>
            </a:r>
          </a:p>
          <a:p>
            <a:pPr lvl="1"/>
            <a:r>
              <a:rPr>
                <a:solidFill>
                  <a:schemeClr val="accent6"/>
                </a:solidFill>
              </a:rPr>
              <a:t>int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numeros</a:t>
            </a:r>
            <a:r>
              <a:t>[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10</a:t>
            </a:r>
            <a:r>
              <a:t>];</a:t>
            </a:r>
          </a:p>
          <a:p>
            <a:pPr lvl="1"/>
            <a:r>
              <a:rPr>
                <a:solidFill>
                  <a:schemeClr val="accent6"/>
                </a:solidFill>
              </a:rPr>
              <a:t>string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palabras</a:t>
            </a:r>
            <a:r>
              <a:t>[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7</a:t>
            </a:r>
            <a:r>
              <a:t>];</a:t>
            </a:r>
          </a:p>
          <a:p>
            <a:pPr lvl="1"/>
            <a:r>
              <a:rPr>
                <a:solidFill>
                  <a:schemeClr val="accent6"/>
                </a:solidFill>
              </a:rPr>
              <a:t>char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letras</a:t>
            </a:r>
            <a:r>
              <a:t>[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5</a:t>
            </a:r>
            <a:r>
              <a:t>] = {</a:t>
            </a:r>
            <a:r>
              <a:rPr>
                <a:solidFill>
                  <a:schemeClr val="accent3"/>
                </a:solidFill>
              </a:rPr>
              <a:t>‘a’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‘e’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‘i’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‘o’</a:t>
            </a:r>
            <a:r>
              <a:t>, </a:t>
            </a:r>
            <a:r>
              <a:rPr>
                <a:solidFill>
                  <a:schemeClr val="accent3"/>
                </a:solidFill>
              </a:rPr>
              <a:t>‘u’</a:t>
            </a:r>
            <a:r>
              <a:t>};</a:t>
            </a:r>
          </a:p>
          <a:p>
            <a:pPr lvl="1"/>
            <a:r>
              <a:rPr>
                <a:solidFill>
                  <a:schemeClr val="accent6"/>
                </a:solidFill>
              </a:rPr>
              <a:t>float</a:t>
            </a:r>
            <a:r>
              <a:t> </a:t>
            </a:r>
            <a:r>
              <a:rPr>
                <a:solidFill>
                  <a:schemeClr val="accent5"/>
                </a:solidFill>
              </a:rPr>
              <a:t>reales</a:t>
            </a:r>
            <a:r>
              <a:t>[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3</a:t>
            </a:r>
            <a:r>
              <a:t>] = {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1.5</a:t>
            </a:r>
            <a:r>
              <a:t>,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3.0</a:t>
            </a:r>
            <a:r>
              <a:t>,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8.7</a:t>
            </a: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mo definir un Arreglo"/>
          <p:cNvSpPr txBox="1"/>
          <p:nvPr>
            <p:ph type="title"/>
          </p:nvPr>
        </p:nvSpPr>
        <p:spPr>
          <a:xfrm>
            <a:off x="676426" y="821134"/>
            <a:ext cx="12188704" cy="1549401"/>
          </a:xfrm>
          <a:prstGeom prst="rect">
            <a:avLst/>
          </a:prstGeom>
        </p:spPr>
        <p:txBody>
          <a:bodyPr/>
          <a:lstStyle/>
          <a:p>
            <a:pPr/>
            <a:r>
              <a:t>Como definir un Arreglo</a:t>
            </a:r>
          </a:p>
        </p:txBody>
      </p:sp>
      <p:pic>
        <p:nvPicPr>
          <p:cNvPr id="19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7587" y="8777296"/>
            <a:ext cx="12188704" cy="3369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7648" y="3600561"/>
            <a:ext cx="12188704" cy="4353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mo recorrer un Arreglo"/>
          <p:cNvSpPr txBox="1"/>
          <p:nvPr>
            <p:ph type="title"/>
          </p:nvPr>
        </p:nvSpPr>
        <p:spPr>
          <a:xfrm>
            <a:off x="1270000" y="3285819"/>
            <a:ext cx="21844000" cy="3873501"/>
          </a:xfrm>
          <a:prstGeom prst="rect">
            <a:avLst/>
          </a:prstGeom>
        </p:spPr>
        <p:txBody>
          <a:bodyPr/>
          <a:lstStyle/>
          <a:p>
            <a:pPr/>
            <a:r>
              <a:t>Como recorrer un Arreglo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5718" y="2762633"/>
            <a:ext cx="12830241" cy="8190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Flecha 11"/>
          <p:cNvSpPr/>
          <p:nvPr/>
        </p:nvSpPr>
        <p:spPr>
          <a:xfrm>
            <a:off x="15916876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3" name="While"/>
          <p:cNvSpPr txBox="1"/>
          <p:nvPr>
            <p:ph type="title"/>
          </p:nvPr>
        </p:nvSpPr>
        <p:spPr>
          <a:xfrm>
            <a:off x="-3382877" y="821134"/>
            <a:ext cx="12188705" cy="1549401"/>
          </a:xfrm>
          <a:prstGeom prst="rect">
            <a:avLst/>
          </a:prstGeom>
        </p:spPr>
        <p:txBody>
          <a:bodyPr/>
          <a:lstStyle/>
          <a:p>
            <a:pPr/>
            <a:r>
              <a:t>While</a:t>
            </a:r>
          </a:p>
        </p:txBody>
      </p:sp>
      <p:pic>
        <p:nvPicPr>
          <p:cNvPr id="204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08585" y="2762633"/>
            <a:ext cx="1861531" cy="8190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0663" y="2762633"/>
            <a:ext cx="11169183" cy="8190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Flecha 11"/>
          <p:cNvSpPr/>
          <p:nvPr/>
        </p:nvSpPr>
        <p:spPr>
          <a:xfrm>
            <a:off x="15093821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8" name="For"/>
          <p:cNvSpPr txBox="1"/>
          <p:nvPr>
            <p:ph type="title"/>
          </p:nvPr>
        </p:nvSpPr>
        <p:spPr>
          <a:xfrm>
            <a:off x="-3850631" y="821134"/>
            <a:ext cx="12188705" cy="1549401"/>
          </a:xfrm>
          <a:prstGeom prst="rect">
            <a:avLst/>
          </a:prstGeom>
        </p:spPr>
        <p:txBody>
          <a:bodyPr/>
          <a:lstStyle/>
          <a:p>
            <a:pPr/>
            <a:r>
              <a:t>For</a:t>
            </a:r>
          </a:p>
        </p:txBody>
      </p:sp>
      <p:pic>
        <p:nvPicPr>
          <p:cNvPr id="209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08585" y="2762633"/>
            <a:ext cx="1861531" cy="8190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98D1B4CD917488CADE29FEA7B6AC5" ma:contentTypeVersion="4" ma:contentTypeDescription="Crear nuevo documento." ma:contentTypeScope="" ma:versionID="b7b001997506b4e8c0fdffa8ce7f9609">
  <xsd:schema xmlns:xsd="http://www.w3.org/2001/XMLSchema" xmlns:xs="http://www.w3.org/2001/XMLSchema" xmlns:p="http://schemas.microsoft.com/office/2006/metadata/properties" xmlns:ns2="5697c39a-a467-41d7-9847-d4989b5af079" targetNamespace="http://schemas.microsoft.com/office/2006/metadata/properties" ma:root="true" ma:fieldsID="a1e56a135f68dbdbf818f52fadd0c395" ns2:_="">
    <xsd:import namespace="5697c39a-a467-41d7-9847-d4989b5af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7c39a-a467-41d7-9847-d4989b5af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45DFB7-E814-4987-81CF-9C29E9F3A609}"/>
</file>

<file path=customXml/itemProps2.xml><?xml version="1.0" encoding="utf-8"?>
<ds:datastoreItem xmlns:ds="http://schemas.openxmlformats.org/officeDocument/2006/customXml" ds:itemID="{1C25136B-9F20-4411-8CB3-54A8C39CDC90}"/>
</file>

<file path=customXml/itemProps3.xml><?xml version="1.0" encoding="utf-8"?>
<ds:datastoreItem xmlns:ds="http://schemas.openxmlformats.org/officeDocument/2006/customXml" ds:itemID="{A8753E48-0966-40CA-B355-E3089646E35B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0x0101009E798D1B4CD917488CADE29FEA7B6AC5</vt:lpwstr>
  </property>
</Properties>
</file>