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ustomXml" Target="../customXml/item2.xml"/><Relationship Id="rId3" Type="http://schemas.openxmlformats.org/officeDocument/2006/relationships/commentAuthors" Target="commentAuthors.xml"/><Relationship Id="rId21" Type="http://schemas.openxmlformats.org/officeDocument/2006/relationships/slide" Target="slides/slide14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ustomXml" Target="../customXml/item1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ustomXml" Target="../customXml/item3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lgoritmos de ordenamien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Algoritmos de ordenamiento</a:t>
            </a:r>
          </a:p>
        </p:txBody>
      </p:sp>
      <p:sp>
        <p:nvSpPr>
          <p:cNvPr id="18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8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Insertion Sort"/>
          <p:cNvSpPr txBox="1"/>
          <p:nvPr>
            <p:ph type="body" sz="half" idx="1"/>
          </p:nvPr>
        </p:nvSpPr>
        <p:spPr>
          <a:xfrm>
            <a:off x="1270000" y="3521553"/>
            <a:ext cx="21844000" cy="4488604"/>
          </a:xfrm>
          <a:prstGeom prst="rect">
            <a:avLst/>
          </a:prstGeom>
        </p:spPr>
        <p:txBody>
          <a:bodyPr/>
          <a:lstStyle/>
          <a:p>
            <a:pPr/>
            <a:r>
              <a:t>Insertion Sort</a:t>
            </a:r>
          </a:p>
        </p:txBody>
      </p:sp>
      <p:sp>
        <p:nvSpPr>
          <p:cNvPr id="206" name="Ordenamiento por inserción"/>
          <p:cNvSpPr txBox="1"/>
          <p:nvPr/>
        </p:nvSpPr>
        <p:spPr>
          <a:xfrm>
            <a:off x="1270000" y="85217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Ordenamiento por inserción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sertion Sort"/>
          <p:cNvSpPr txBox="1"/>
          <p:nvPr/>
        </p:nvSpPr>
        <p:spPr>
          <a:xfrm>
            <a:off x="-7960287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Insertion Sort</a:t>
            </a:r>
          </a:p>
        </p:txBody>
      </p:sp>
      <p:sp>
        <p:nvSpPr>
          <p:cNvPr id="209" name="Es un algoritmo eficiente para listas pequeñas o casi ordenadas.…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Es un algoritmo eficiente para listas pequeñas o casi ordenadas.</a:t>
            </a:r>
          </a:p>
          <a:p>
            <a:pPr/>
            <a:r>
              <a:t>Funciona de manera similar a cómo muchos de nosotros ordenamos un mazo de cartas en la vida real.</a:t>
            </a:r>
          </a:p>
          <a:p>
            <a:pPr/>
            <a:r>
              <a:t>Se recorre la lista de elementos uno por uno e insertando cada elemento en su lugar correcto en la sublista ordenada.</a:t>
            </a:r>
          </a:p>
          <a:p>
            <a:pPr/>
            <a:r>
              <a:t>Este proceso se repite hasta que la lista esté ordenada.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3013" y="2389011"/>
            <a:ext cx="21017974" cy="8937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9696" y="3809563"/>
            <a:ext cx="13144608" cy="7395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Insertion Sort"/>
          <p:cNvSpPr txBox="1"/>
          <p:nvPr/>
        </p:nvSpPr>
        <p:spPr>
          <a:xfrm>
            <a:off x="-7960287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Insertion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election Sort"/>
          <p:cNvSpPr txBox="1"/>
          <p:nvPr>
            <p:ph type="body" sz="half" idx="1"/>
          </p:nvPr>
        </p:nvSpPr>
        <p:spPr>
          <a:xfrm>
            <a:off x="1270000" y="3521553"/>
            <a:ext cx="21844000" cy="4488604"/>
          </a:xfrm>
          <a:prstGeom prst="rect">
            <a:avLst/>
          </a:prstGeom>
        </p:spPr>
        <p:txBody>
          <a:bodyPr/>
          <a:lstStyle/>
          <a:p>
            <a:pPr/>
            <a:r>
              <a:t>Selection Sort</a:t>
            </a:r>
          </a:p>
        </p:txBody>
      </p:sp>
      <p:sp>
        <p:nvSpPr>
          <p:cNvPr id="217" name="Ordenamiento por selección"/>
          <p:cNvSpPr txBox="1"/>
          <p:nvPr/>
        </p:nvSpPr>
        <p:spPr>
          <a:xfrm>
            <a:off x="1270000" y="85217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Ordenamiento por selección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election Sort"/>
          <p:cNvSpPr txBox="1"/>
          <p:nvPr/>
        </p:nvSpPr>
        <p:spPr>
          <a:xfrm>
            <a:off x="-8074587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Selection Sort</a:t>
            </a:r>
          </a:p>
        </p:txBody>
      </p:sp>
      <p:sp>
        <p:nvSpPr>
          <p:cNvPr id="220" name="Es un método simple pero ineficiente en términos de tiempo de ejecución.…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Es un método simple pero ineficiente en términos de tiempo de ejecución.</a:t>
            </a:r>
          </a:p>
          <a:p>
            <a:pPr/>
            <a:r>
              <a:t>Funciona dividiendo la lista en dos partes: la parte ordenada y la parte desordenada.</a:t>
            </a:r>
          </a:p>
          <a:p>
            <a:pPr/>
            <a:r>
              <a:t>En cada iteración, encuentra el elemento más pequeño de la parte desordenada y lo mueve al final de la parte ordenada.</a:t>
            </a:r>
          </a:p>
          <a:p>
            <a:pPr/>
            <a:r>
              <a:t>Este proceso se repite hasta que la lista esté ordenada.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3211" y="1931495"/>
            <a:ext cx="19137578" cy="9853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9696" y="3239883"/>
            <a:ext cx="13144608" cy="8535073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election Sort"/>
          <p:cNvSpPr txBox="1"/>
          <p:nvPr/>
        </p:nvSpPr>
        <p:spPr>
          <a:xfrm>
            <a:off x="-8074587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Selection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lgoritmos de ordenamien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Algoritmos de ordenamiento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¿Que es un algoritmo de ordenamiento?"/>
          <p:cNvSpPr txBox="1"/>
          <p:nvPr>
            <p:ph type="title"/>
          </p:nvPr>
        </p:nvSpPr>
        <p:spPr>
          <a:xfrm>
            <a:off x="1270000" y="4695173"/>
            <a:ext cx="21844000" cy="3873501"/>
          </a:xfrm>
          <a:prstGeom prst="rect">
            <a:avLst/>
          </a:prstGeom>
        </p:spPr>
        <p:txBody>
          <a:bodyPr/>
          <a:lstStyle/>
          <a:p>
            <a:pPr/>
            <a:r>
              <a:t>¿Que es un algoritmo de ordenamiento?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¿Que es un algoritmo de ordenamiento?"/>
          <p:cNvSpPr txBox="1"/>
          <p:nvPr>
            <p:ph type="title"/>
          </p:nvPr>
        </p:nvSpPr>
        <p:spPr>
          <a:xfrm>
            <a:off x="-1760684" y="821134"/>
            <a:ext cx="24384001" cy="1549401"/>
          </a:xfrm>
          <a:prstGeom prst="rect">
            <a:avLst/>
          </a:prstGeom>
        </p:spPr>
        <p:txBody>
          <a:bodyPr/>
          <a:lstStyle/>
          <a:p>
            <a:pPr/>
            <a:r>
              <a:t>¿Que es un algoritmo de ordenamiento?</a:t>
            </a:r>
          </a:p>
        </p:txBody>
      </p:sp>
      <p:sp>
        <p:nvSpPr>
          <p:cNvPr id="190" name="Es un procedimiento que se utiliza para reorganizar los elementos de una estructura de datos (como un arreglo o vector) de acuerdo a un criterio dado, como ordenar números de menor a mayor, ordenar cadenas alfabéticamente, etc.…"/>
          <p:cNvSpPr txBox="1"/>
          <p:nvPr>
            <p:ph type="body" idx="1"/>
          </p:nvPr>
        </p:nvSpPr>
        <p:spPr>
          <a:xfrm>
            <a:off x="501694" y="3599086"/>
            <a:ext cx="23380612" cy="8432801"/>
          </a:xfrm>
          <a:prstGeom prst="rect">
            <a:avLst/>
          </a:prstGeom>
        </p:spPr>
        <p:txBody>
          <a:bodyPr/>
          <a:lstStyle/>
          <a:p>
            <a:pPr/>
            <a:r>
              <a:t>Es un procedimiento que se utiliza para reorganizar los elementos de una estructura de datos (como un arreglo o vector) de acuerdo a un criterio dado, como ordenar números de menor a mayor, ordenar cadenas alfabéticamente, etc.</a:t>
            </a:r>
          </a:p>
          <a:p>
            <a:pPr/>
            <a:r>
              <a:t>Tres de los algoritmos de ordenamiento más comunes son </a:t>
            </a:r>
            <a:r>
              <a:rPr>
                <a:solidFill>
                  <a:schemeClr val="accent6"/>
                </a:solidFill>
              </a:rPr>
              <a:t>ordenamiento por burbuja</a:t>
            </a:r>
            <a:r>
              <a:t> , </a:t>
            </a:r>
            <a:r>
              <a:rPr>
                <a:solidFill>
                  <a:schemeClr val="accent6"/>
                </a:solidFill>
              </a:rPr>
              <a:t>ordenamiento por Inserción</a:t>
            </a:r>
            <a:r>
              <a:t> y </a:t>
            </a:r>
            <a:r>
              <a:rPr>
                <a:solidFill>
                  <a:schemeClr val="accent6"/>
                </a:solidFill>
              </a:rPr>
              <a:t>ordenamiento por selección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Bubble sort"/>
          <p:cNvSpPr txBox="1"/>
          <p:nvPr>
            <p:ph type="body" sz="half" idx="1"/>
          </p:nvPr>
        </p:nvSpPr>
        <p:spPr>
          <a:xfrm>
            <a:off x="1270000" y="3521553"/>
            <a:ext cx="21844000" cy="4488604"/>
          </a:xfrm>
          <a:prstGeom prst="rect">
            <a:avLst/>
          </a:prstGeom>
        </p:spPr>
        <p:txBody>
          <a:bodyPr/>
          <a:lstStyle/>
          <a:p>
            <a:pPr/>
            <a:r>
              <a:t>Bubble sort</a:t>
            </a:r>
          </a:p>
        </p:txBody>
      </p:sp>
      <p:sp>
        <p:nvSpPr>
          <p:cNvPr id="193" name="Ordenamiento por burbuja"/>
          <p:cNvSpPr txBox="1"/>
          <p:nvPr/>
        </p:nvSpPr>
        <p:spPr>
          <a:xfrm>
            <a:off x="1270000" y="85217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Ordenamiento por burbuja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7645" y="1833645"/>
            <a:ext cx="10048711" cy="10048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s un método simple pero ineficiente en términos de tiempo de ejecución.…"/>
          <p:cNvSpPr txBox="1"/>
          <p:nvPr>
            <p:ph type="body" idx="1"/>
          </p:nvPr>
        </p:nvSpPr>
        <p:spPr>
          <a:xfrm>
            <a:off x="685854" y="3057903"/>
            <a:ext cx="23380611" cy="8432801"/>
          </a:xfrm>
          <a:prstGeom prst="rect">
            <a:avLst/>
          </a:prstGeom>
        </p:spPr>
        <p:txBody>
          <a:bodyPr/>
          <a:lstStyle/>
          <a:p>
            <a:pPr/>
            <a:r>
              <a:t>Es un método simple pero ineficiente en términos de tiempo de ejecución.</a:t>
            </a:r>
          </a:p>
          <a:p>
            <a:pPr/>
            <a:r>
              <a:t>Funciona comparando cada elemento de la lista que va ser ordenada con el siguiente, intercambiándolos de posición si están en el orden incorrecto.</a:t>
            </a:r>
          </a:p>
          <a:p>
            <a:pPr/>
            <a:r>
              <a:t>Este proceso se repite hasta que la lista esté ordenada.</a:t>
            </a:r>
          </a:p>
        </p:txBody>
      </p:sp>
      <p:sp>
        <p:nvSpPr>
          <p:cNvPr id="198" name="Bubble sort"/>
          <p:cNvSpPr txBox="1"/>
          <p:nvPr/>
        </p:nvSpPr>
        <p:spPr>
          <a:xfrm>
            <a:off x="-8468287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Bubble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4688" y="1509047"/>
            <a:ext cx="16614624" cy="10697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9696" y="3714525"/>
            <a:ext cx="13144608" cy="758579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Bubble sort"/>
          <p:cNvSpPr txBox="1"/>
          <p:nvPr/>
        </p:nvSpPr>
        <p:spPr>
          <a:xfrm>
            <a:off x="-8468287" y="821134"/>
            <a:ext cx="24384001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Bubble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98D1B4CD917488CADE29FEA7B6AC5" ma:contentTypeVersion="4" ma:contentTypeDescription="Crear nuevo documento." ma:contentTypeScope="" ma:versionID="b7b001997506b4e8c0fdffa8ce7f9609">
  <xsd:schema xmlns:xsd="http://www.w3.org/2001/XMLSchema" xmlns:xs="http://www.w3.org/2001/XMLSchema" xmlns:p="http://schemas.microsoft.com/office/2006/metadata/properties" xmlns:ns2="5697c39a-a467-41d7-9847-d4989b5af079" targetNamespace="http://schemas.microsoft.com/office/2006/metadata/properties" ma:root="true" ma:fieldsID="a1e56a135f68dbdbf818f52fadd0c395" ns2:_="">
    <xsd:import namespace="5697c39a-a467-41d7-9847-d4989b5af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7c39a-a467-41d7-9847-d4989b5af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2EB88E-E9EB-40A4-8721-C08CC686F809}"/>
</file>

<file path=customXml/itemProps2.xml><?xml version="1.0" encoding="utf-8"?>
<ds:datastoreItem xmlns:ds="http://schemas.openxmlformats.org/officeDocument/2006/customXml" ds:itemID="{67BFC43B-0AE6-403C-90D6-6E52C37FEE88}"/>
</file>

<file path=customXml/itemProps3.xml><?xml version="1.0" encoding="utf-8"?>
<ds:datastoreItem xmlns:ds="http://schemas.openxmlformats.org/officeDocument/2006/customXml" ds:itemID="{66FF89C0-85A6-4CD1-BF4C-532660B4E351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0x0101009E798D1B4CD917488CADE29FEA7B6AC5</vt:lpwstr>
  </property>
</Properties>
</file>