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customXml" Target="../customXml/item1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3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tructura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909" y="3057903"/>
            <a:ext cx="13870500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Ejemplo"/>
          <p:cNvSpPr txBox="1"/>
          <p:nvPr>
            <p:ph type="title"/>
          </p:nvPr>
        </p:nvSpPr>
        <p:spPr>
          <a:xfrm>
            <a:off x="-896325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909" y="2616564"/>
            <a:ext cx="13870500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Ejemplo"/>
          <p:cNvSpPr txBox="1"/>
          <p:nvPr>
            <p:ph type="title"/>
          </p:nvPr>
        </p:nvSpPr>
        <p:spPr>
          <a:xfrm>
            <a:off x="-896325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0909" y="11295394"/>
            <a:ext cx="13870500" cy="1654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tructura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6634805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Estructura FOR"/>
          <p:cNvSpPr txBox="1"/>
          <p:nvPr>
            <p:ph type="title"/>
          </p:nvPr>
        </p:nvSpPr>
        <p:spPr>
          <a:xfrm>
            <a:off x="-7494052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  <p:sp>
        <p:nvSpPr>
          <p:cNvPr id="189" name="Usamos esta estructura para repetir un bloque de código un número específico de veces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para repetir un bloque de código un número específico de veces.</a:t>
            </a:r>
          </a:p>
          <a:p>
            <a:pPr/>
            <a:r>
              <a:t>La sintaxis básica de un for 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icializa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Inicialización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Inicialización"/>
          <p:cNvSpPr txBox="1"/>
          <p:nvPr>
            <p:ph type="title"/>
          </p:nvPr>
        </p:nvSpPr>
        <p:spPr>
          <a:xfrm>
            <a:off x="-787320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Inicialización</a:t>
            </a:r>
          </a:p>
        </p:txBody>
      </p:sp>
      <p:sp>
        <p:nvSpPr>
          <p:cNvPr id="195" name="Se ejecuta una vez al principio del bucle y se utiliza para inicializar cualquier variable de control necesaria para el bucle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ejecuta una vez al principio del bucle y se utiliza para inicializar cualquier variable de control necesaria para el bucle.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di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ondición"/>
          <p:cNvSpPr txBox="1"/>
          <p:nvPr>
            <p:ph type="title"/>
          </p:nvPr>
        </p:nvSpPr>
        <p:spPr>
          <a:xfrm>
            <a:off x="-8678892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Condición</a:t>
            </a:r>
          </a:p>
        </p:txBody>
      </p:sp>
      <p:sp>
        <p:nvSpPr>
          <p:cNvPr id="201" name="Se evalúa antes de cada iteración del bucle. Si la condición es verdadera, el bucle continúa; de lo contrario, el bucle termina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evalúa antes de cada iteración del bucle. Si la condición es verdadera, el bucle continúa; de lo contrario, el bucle termina.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ctualiza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Actualización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ctualización"/>
          <p:cNvSpPr txBox="1"/>
          <p:nvPr>
            <p:ph type="title"/>
          </p:nvPr>
        </p:nvSpPr>
        <p:spPr>
          <a:xfrm>
            <a:off x="-787320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Actualización</a:t>
            </a:r>
          </a:p>
        </p:txBody>
      </p:sp>
      <p:sp>
        <p:nvSpPr>
          <p:cNvPr id="207" name="Se ejecuta después de cada iteración del bucle y se utiliza para actualizar las variables de control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ejecuta después de cada iteración del bucle y se utiliza para actualizar las variables de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ABB27-9A7E-4FFC-902A-D67745E59495}"/>
</file>

<file path=customXml/itemProps2.xml><?xml version="1.0" encoding="utf-8"?>
<ds:datastoreItem xmlns:ds="http://schemas.openxmlformats.org/officeDocument/2006/customXml" ds:itemID="{5E43BEA5-9D82-48C8-A67A-F055D1FDCF9E}"/>
</file>

<file path=customXml/itemProps3.xml><?xml version="1.0" encoding="utf-8"?>
<ds:datastoreItem xmlns:ds="http://schemas.openxmlformats.org/officeDocument/2006/customXml" ds:itemID="{6B076241-136A-4D81-BCA2-AE286D94885D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