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p:nvPr>
            <p:ph idx="1" type="subTitle"/>
          </p:nvPr>
        </p:nvSpPr>
        <p:spPr>
          <a:xfrm>
            <a:off x="990600" y="3810000"/>
            <a:ext cx="7086600" cy="1981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sz="2800"/>
              <a:t>Section - E</a:t>
            </a:r>
            <a:endParaRPr/>
          </a:p>
          <a:p>
            <a:pPr indent="0" lvl="0" marL="0" rtl="0" algn="ctr">
              <a:spcBef>
                <a:spcPts val="560"/>
              </a:spcBef>
              <a:spcAft>
                <a:spcPts val="0"/>
              </a:spcAft>
              <a:buClr>
                <a:srgbClr val="888888"/>
              </a:buClr>
              <a:buSzPts val="2800"/>
              <a:buNone/>
            </a:pPr>
            <a:r>
              <a:rPr lang="en-US" sz="2800"/>
              <a:t>Neha Arun Angadi</a:t>
            </a:r>
            <a:r>
              <a:rPr lang="en-US" sz="2800"/>
              <a:t> – PES1UG19CS294</a:t>
            </a:r>
            <a:endParaRPr sz="2800"/>
          </a:p>
          <a:p>
            <a:pPr indent="0" lvl="0" marL="0" rtl="0" algn="ctr">
              <a:spcBef>
                <a:spcPts val="560"/>
              </a:spcBef>
              <a:spcAft>
                <a:spcPts val="0"/>
              </a:spcAft>
              <a:buClr>
                <a:srgbClr val="888888"/>
              </a:buClr>
              <a:buSzPts val="2800"/>
              <a:buNone/>
            </a:pPr>
            <a:r>
              <a:rPr lang="en-US" sz="2800"/>
              <a:t>Nikitha Anand – PES1UG19CS300</a:t>
            </a:r>
            <a:endParaRPr sz="2800"/>
          </a:p>
          <a:p>
            <a:pPr indent="0" lvl="0" marL="0" rtl="0" algn="ctr">
              <a:spcBef>
                <a:spcPts val="560"/>
              </a:spcBef>
              <a:spcAft>
                <a:spcPts val="0"/>
              </a:spcAft>
              <a:buClr>
                <a:srgbClr val="888888"/>
              </a:buClr>
              <a:buSzPts val="2800"/>
              <a:buNone/>
            </a:pPr>
            <a:r>
              <a:rPr lang="en-US" sz="2800"/>
              <a:t>Panchadi Sathwika – PES1UG19CS322</a:t>
            </a:r>
            <a:endParaRPr sz="2800"/>
          </a:p>
        </p:txBody>
      </p:sp>
      <p:sp>
        <p:nvSpPr>
          <p:cNvPr descr="PES University - Home | Facebook" id="86" name="Google Shape;8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3"/>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88" name="Google Shape;88;p13"/>
          <p:cNvSpPr txBox="1"/>
          <p:nvPr/>
        </p:nvSpPr>
        <p:spPr>
          <a:xfrm>
            <a:off x="155575" y="6172200"/>
            <a:ext cx="8855400" cy="53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88888"/>
              </a:buClr>
              <a:buSzPts val="2800"/>
              <a:buFont typeface="Arial"/>
              <a:buNone/>
            </a:pPr>
            <a:r>
              <a:rPr b="0" i="0" lang="en-US" sz="2800" u="none" cap="none" strike="noStrike">
                <a:solidFill>
                  <a:srgbClr val="888888"/>
                </a:solidFill>
                <a:latin typeface="Calibri"/>
                <a:ea typeface="Calibri"/>
                <a:cs typeface="Calibri"/>
                <a:sym typeface="Calibri"/>
              </a:rPr>
              <a:t>GITHUB Link -</a:t>
            </a:r>
            <a:r>
              <a:rPr lang="en-US" sz="2800">
                <a:solidFill>
                  <a:srgbClr val="888888"/>
                </a:solidFill>
                <a:latin typeface="Calibri"/>
                <a:ea typeface="Calibri"/>
                <a:cs typeface="Calibri"/>
                <a:sym typeface="Calibri"/>
              </a:rPr>
              <a:t> </a:t>
            </a:r>
            <a:r>
              <a:rPr b="0" i="0" lang="en-US" sz="2800" u="none" cap="none" strike="noStrike">
                <a:solidFill>
                  <a:srgbClr val="888888"/>
                </a:solidFill>
                <a:latin typeface="Calibri"/>
                <a:ea typeface="Calibri"/>
                <a:cs typeface="Calibri"/>
                <a:sym typeface="Calibri"/>
              </a:rPr>
              <a:t>https://github.com/SP-1601/Expense-tracker</a:t>
            </a:r>
            <a:endParaRPr b="0" i="0" sz="2800" u="none" cap="none" strike="noStrike">
              <a:solidFill>
                <a:srgbClr val="888888"/>
              </a:solidFill>
              <a:latin typeface="Calibri"/>
              <a:ea typeface="Calibri"/>
              <a:cs typeface="Calibri"/>
              <a:sym typeface="Calibri"/>
            </a:endParaRPr>
          </a:p>
        </p:txBody>
      </p:sp>
      <p:sp>
        <p:nvSpPr>
          <p:cNvPr id="89" name="Google Shape;89;p13"/>
          <p:cNvSpPr txBox="1"/>
          <p:nvPr/>
        </p:nvSpPr>
        <p:spPr>
          <a:xfrm>
            <a:off x="685800" y="2895600"/>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Project</a:t>
            </a:r>
            <a:r>
              <a:rPr b="0" i="0" lang="en-US" sz="3200" u="none" cap="none" strike="noStrike">
                <a:solidFill>
                  <a:schemeClr val="dk1"/>
                </a:solidFill>
                <a:latin typeface="Calibri"/>
                <a:ea typeface="Calibri"/>
                <a:cs typeface="Calibri"/>
                <a:sym typeface="Calibri"/>
              </a:rPr>
              <a:t> Title - Expense tracker</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rPr lang="en-US"/>
              <a:t>The web page designed by us helps keep a track of money flow and manage the income and expense of a person. It saves all the data and we can add or remove any of the data stored as and when required. We have also used a robots.txt file to specify what content can be viewed by web crawlers.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lang="en-US" sz="2900"/>
              <a:t>React</a:t>
            </a:r>
            <a:endParaRPr sz="2900"/>
          </a:p>
          <a:p>
            <a:pPr indent="-323850" lvl="0" marL="457200" rtl="0" algn="l">
              <a:spcBef>
                <a:spcPts val="0"/>
              </a:spcBef>
              <a:spcAft>
                <a:spcPts val="0"/>
              </a:spcAft>
              <a:buSzPts val="1500"/>
              <a:buChar char="•"/>
            </a:pPr>
            <a:r>
              <a:rPr lang="en-US" sz="2900"/>
              <a:t>Axios</a:t>
            </a:r>
            <a:endParaRPr sz="2900"/>
          </a:p>
          <a:p>
            <a:pPr indent="-323850" lvl="0" marL="457200" rtl="0" algn="l">
              <a:spcBef>
                <a:spcPts val="0"/>
              </a:spcBef>
              <a:spcAft>
                <a:spcPts val="0"/>
              </a:spcAft>
              <a:buSzPts val="1500"/>
              <a:buChar char="•"/>
            </a:pPr>
            <a:r>
              <a:rPr lang="en-US" sz="2900"/>
              <a:t>React-DOM</a:t>
            </a:r>
            <a:endParaRPr sz="2900"/>
          </a:p>
          <a:p>
            <a:pPr indent="-323850" lvl="0" marL="457200" rtl="0" algn="l">
              <a:spcBef>
                <a:spcPts val="0"/>
              </a:spcBef>
              <a:spcAft>
                <a:spcPts val="0"/>
              </a:spcAft>
              <a:buSzPts val="1500"/>
              <a:buChar char="•"/>
            </a:pPr>
            <a:r>
              <a:rPr lang="en-US" sz="2900"/>
              <a:t>MondoDB Atlas</a:t>
            </a:r>
            <a:endParaRPr sz="2900"/>
          </a:p>
          <a:p>
            <a:pPr indent="-323850" lvl="0" marL="457200" rtl="0" algn="l">
              <a:spcBef>
                <a:spcPts val="0"/>
              </a:spcBef>
              <a:spcAft>
                <a:spcPts val="0"/>
              </a:spcAft>
              <a:buSzPts val="1500"/>
              <a:buChar char="•"/>
            </a:pPr>
            <a:r>
              <a:rPr lang="en-US" sz="2900"/>
              <a:t>Mongoose (to connect MongoDB Atlas)</a:t>
            </a:r>
            <a:endParaRPr sz="2900"/>
          </a:p>
          <a:p>
            <a:pPr indent="-323850" lvl="0" marL="457200" rtl="0" algn="l">
              <a:spcBef>
                <a:spcPts val="0"/>
              </a:spcBef>
              <a:spcAft>
                <a:spcPts val="0"/>
              </a:spcAft>
              <a:buSzPts val="1500"/>
              <a:buChar char="•"/>
            </a:pPr>
            <a:r>
              <a:rPr lang="en-US" sz="2900"/>
              <a:t>Path</a:t>
            </a:r>
            <a:endParaRPr sz="2900"/>
          </a:p>
          <a:p>
            <a:pPr indent="-323850" lvl="0" marL="457200" rtl="0" algn="l">
              <a:spcBef>
                <a:spcPts val="0"/>
              </a:spcBef>
              <a:spcAft>
                <a:spcPts val="0"/>
              </a:spcAft>
              <a:buSzPts val="1500"/>
              <a:buChar char="•"/>
            </a:pPr>
            <a:r>
              <a:rPr lang="en-US" sz="2900"/>
              <a:t>Express</a:t>
            </a:r>
            <a:endParaRPr sz="2900"/>
          </a:p>
          <a:p>
            <a:pPr indent="-323850" lvl="0" marL="457200" rtl="0" algn="l">
              <a:spcBef>
                <a:spcPts val="0"/>
              </a:spcBef>
              <a:spcAft>
                <a:spcPts val="0"/>
              </a:spcAft>
              <a:buSzPts val="1500"/>
              <a:buChar char="•"/>
            </a:pPr>
            <a:r>
              <a:rPr lang="en-US" sz="2900"/>
              <a:t>Dotenv</a:t>
            </a:r>
            <a:endParaRPr sz="2900"/>
          </a:p>
          <a:p>
            <a:pPr indent="-323850" lvl="0" marL="457200" rtl="0" algn="l">
              <a:spcBef>
                <a:spcPts val="0"/>
              </a:spcBef>
              <a:spcAft>
                <a:spcPts val="0"/>
              </a:spcAft>
              <a:buSzPts val="1500"/>
              <a:buChar char="•"/>
            </a:pPr>
            <a:r>
              <a:rPr lang="en-US" sz="2900"/>
              <a:t>Colors</a:t>
            </a:r>
            <a:endParaRPr sz="2900"/>
          </a:p>
          <a:p>
            <a:pPr indent="-323850" lvl="0" marL="457200" rtl="0" algn="l">
              <a:spcBef>
                <a:spcPts val="0"/>
              </a:spcBef>
              <a:spcAft>
                <a:spcPts val="0"/>
              </a:spcAft>
              <a:buSzPts val="1500"/>
              <a:buChar char="•"/>
            </a:pPr>
            <a:r>
              <a:rPr lang="en-US" sz="2900"/>
              <a:t>Node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107" name="Google Shape;107;p16"/>
          <p:cNvSpPr txBox="1"/>
          <p:nvPr>
            <p:ph idx="1" type="body"/>
          </p:nvPr>
        </p:nvSpPr>
        <p:spPr>
          <a:xfrm>
            <a:off x="457200" y="1417650"/>
            <a:ext cx="8229600" cy="500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coded the styling, front end and database related files together on a video call and divided the different functions for different functionalities (Income, Expense, Budget calculator, Transactions done) among us. Error handling has also been done by all of us. Functionalities were divided as follows :</a:t>
            </a:r>
            <a:endParaRPr/>
          </a:p>
          <a:p>
            <a:pPr indent="-342900" lvl="0" marL="457200" rtl="0" algn="l">
              <a:spcBef>
                <a:spcPts val="0"/>
              </a:spcBef>
              <a:spcAft>
                <a:spcPts val="0"/>
              </a:spcAft>
              <a:buSzPts val="1800"/>
              <a:buChar char="•"/>
            </a:pPr>
            <a:r>
              <a:rPr lang="en-US"/>
              <a:t>Add transaction, Balance : Neha</a:t>
            </a:r>
            <a:endParaRPr/>
          </a:p>
          <a:p>
            <a:pPr indent="-342900" lvl="0" marL="457200" rtl="0" algn="l">
              <a:spcBef>
                <a:spcPts val="0"/>
              </a:spcBef>
              <a:spcAft>
                <a:spcPts val="0"/>
              </a:spcAft>
              <a:buSzPts val="1800"/>
              <a:buChar char="•"/>
            </a:pPr>
            <a:r>
              <a:rPr lang="en-US"/>
              <a:t>Header, Income Expense : Nikitha</a:t>
            </a:r>
            <a:endParaRPr/>
          </a:p>
          <a:p>
            <a:pPr indent="-342900" lvl="0" marL="457200" rtl="0" algn="l">
              <a:spcBef>
                <a:spcPts val="0"/>
              </a:spcBef>
              <a:spcAft>
                <a:spcPts val="0"/>
              </a:spcAft>
              <a:buSzPts val="1800"/>
              <a:buChar char="•"/>
            </a:pPr>
            <a:r>
              <a:rPr lang="en-US"/>
              <a:t>Transaction, TransactionList : Sathwika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