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19/03/2021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8914" y="3762103"/>
            <a:ext cx="5550186" cy="227480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Satya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raksah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iwari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– Web &amp; Mobile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– Payment Gateway Integration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Task#3 (GRIPMar21)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352427"/>
            <a:ext cx="6253317" cy="24691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SPARK FOUNDATION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DA66AC13-86B8-4C25-9ADB-0C5367D5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976" y="1119189"/>
            <a:ext cx="3706877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5AB93EC-75C4-44DA-A83F-E653608C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9"/>
            <a:ext cx="12192000" cy="68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743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</TotalTime>
  <Words>23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THE SPARK FOUNDATION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 Foundation</dc:title>
  <dc:creator>Rishi</dc:creator>
  <cp:lastModifiedBy>asus</cp:lastModifiedBy>
  <cp:revision>5</cp:revision>
  <dcterms:created xsi:type="dcterms:W3CDTF">2021-03-08T19:29:54Z</dcterms:created>
  <dcterms:modified xsi:type="dcterms:W3CDTF">2021-03-19T11:06:46Z</dcterms:modified>
</cp:coreProperties>
</file>