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Medical Equipment Detection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Junyang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0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Wearing medical equipment can help the spread of bacterium. However, due to the human laziness and </a:t>
            </a:r>
            <a:r>
              <a:rPr lang="en-US" dirty="0" err="1" smtClean="0"/>
              <a:t>forgettery</a:t>
            </a:r>
            <a:r>
              <a:rPr lang="en-US" dirty="0" smtClean="0"/>
              <a:t>, not all people who enter in medical room will wear medical equipment. Therefore, we want to build a software that can detect the situation and remind people to wear it.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To build a software that can detect if a healthcare worker is wearing certain kinds of medical equipment (figures for 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2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skeletal tracking to locate specific parts of body (thigh, chest etc.) (figure)</a:t>
            </a:r>
          </a:p>
          <a:p>
            <a:r>
              <a:rPr lang="en-US" dirty="0" smtClean="0"/>
              <a:t>Color feature extraction (Figure)</a:t>
            </a:r>
          </a:p>
          <a:p>
            <a:pPr lvl="1"/>
            <a:r>
              <a:rPr lang="en-US" dirty="0" smtClean="0"/>
              <a:t>Measure the relativity of RGB values in each pixels</a:t>
            </a:r>
            <a:endParaRPr lang="en-US" dirty="0"/>
          </a:p>
          <a:p>
            <a:pPr lvl="1"/>
            <a:r>
              <a:rPr lang="en-US" dirty="0" smtClean="0"/>
              <a:t>Sample 25 X 25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8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Kinect pointing to the door with the distance of about 3.5 meters(figure)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9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person at a time</a:t>
            </a:r>
          </a:p>
          <a:p>
            <a:r>
              <a:rPr lang="en-US" dirty="0" smtClean="0"/>
              <a:t>Only consider people who are entering the room</a:t>
            </a:r>
          </a:p>
          <a:p>
            <a:r>
              <a:rPr lang="en-US" dirty="0" smtClean="0"/>
              <a:t>Detect gown, gloves,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6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+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4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9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1934</TotalTime>
  <Words>169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Medical Equipment Detection System</vt:lpstr>
      <vt:lpstr>Intro</vt:lpstr>
      <vt:lpstr>System UI</vt:lpstr>
      <vt:lpstr>Method</vt:lpstr>
      <vt:lpstr>Setting</vt:lpstr>
      <vt:lpstr>Functionality</vt:lpstr>
      <vt:lpstr>Collected Data</vt:lpstr>
      <vt:lpstr>Experiment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Equipment Detection System</dc:title>
  <dc:creator>Microsoft account</dc:creator>
  <cp:lastModifiedBy>Microsoft account</cp:lastModifiedBy>
  <cp:revision>16</cp:revision>
  <dcterms:created xsi:type="dcterms:W3CDTF">2014-02-04T18:03:05Z</dcterms:created>
  <dcterms:modified xsi:type="dcterms:W3CDTF">2014-02-06T02:17:43Z</dcterms:modified>
</cp:coreProperties>
</file>