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25" d="100"/>
          <a:sy n="125" d="100"/>
        </p:scale>
        <p:origin x="-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0E5E4-E7ED-C95D-BA5A-643FE5798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AB3FE6-9194-8292-9DD6-F7ADF70FF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F1409-4A5B-2E9F-979E-97D4DFAD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37F51-1786-3F96-BB15-3440971F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42706-23A5-6393-3E7C-B0A3FFE1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4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19AA0-797C-1BD9-0EE2-36BF84C4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A5B95A-BB87-E965-0629-A92C5B19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17387-6B53-9C16-7030-97EE0348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C27EFF-1D22-424A-358C-BB29D613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6DFA2-2590-F5F3-23C5-7725F5F8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54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33E64B-EDC6-27EF-F43B-44C96023B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7C0F34-7941-1A8D-5813-B5111761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21A48-E782-E46B-4B8C-38F18DEB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7EABF-B0FD-1DCC-8228-F2BB82C0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20021-60E7-AE0A-CBF6-AC5C74F0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7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66AE0-7983-1666-8AA3-48734589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20BA27-5288-D207-7E7E-BAC0A97A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85BD0E-D4FE-653D-6F96-72CFB0D7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AA2D5-05F9-1879-7F38-6311C523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256E9F-90B9-66E5-B995-8D5009BB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9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DEAC0-265F-67E9-698F-709BE891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20B7D-92AF-C208-DF48-562740AC6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2912D8-F318-2A4F-0B7E-6B52931F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B554A-376C-A526-32E0-58218A74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28098-8213-5A58-93C5-F764DF38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9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CEDF4-F1E1-C6D7-B618-175AECA8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767F1-E657-D2CD-9C7D-A812210D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54E6E7-7A87-848E-C44D-1A9C62C7D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940D3D-EA72-2847-E78E-71BD013C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DDC5A3-48F4-146A-45A9-70015684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4FA68-C1AB-11BC-AED8-4CD535CE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86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5F88C-625D-5102-6652-98BCDE9F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58846B-EB4F-D1B9-8A74-7464AF284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E662BC-4119-481E-5719-20849F32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FE8942-DBAC-7AD0-B55C-EAB36EC06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7AAE81-FCB3-B2E1-2E7D-647EDF2DD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4D1946-701A-9DCE-7135-67050E62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B08F0A3-D196-E3BF-1E67-8BB1514E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377618-8663-9950-5C98-12BF3EA0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5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30E3D-5496-BC83-1B52-2B4722AE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1877AF-EC17-B36B-CA0F-24A023C1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80447-87D2-9C34-C8DC-FF5C2FC2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DDFD64-325A-6FA9-5D16-16853F36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5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401D13-5D3A-2E46-6101-FD954C1A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2B4EB50-4624-C6E9-1484-58CBB87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C1B19C-FE95-FFE7-9585-A61D433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69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2AE832-D737-5D5E-1640-9E2315D0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42803-F261-D4AA-AC9D-B0CBBDE0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C51223-619F-4FD7-92A8-60FE7A718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02EA6C-ACCD-B65D-A1B1-E666A9C2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57AD28-218A-AC04-C7AF-297FEC84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116E36-598E-FFB2-D66B-F65C2E96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0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59E3D-6374-45AB-3612-9AB271BE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55320C-3AA0-84E9-60BC-BD773A26A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8D21C1-D031-4DC8-E312-2AB4E865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481494-5730-31B9-6321-8E0D1214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90E6BB-D4B5-F592-152F-F47CEA6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CBFCFC-4F9E-090D-196C-210ADF2E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6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87E7C-6DDF-2DD5-A0D0-D118E4E3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4A6C66-F681-E065-89F5-ACCD649B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FDE4AD-81CF-283E-B4D3-F225F7074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C1FC9-927E-574A-B033-428ED9A7DC07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046E8F-6550-AB61-7E87-E7C490AC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B52A57-EA49-E7F8-A499-C4CB4170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4C4FA-DA94-6C4C-92DC-CC243DF3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andy, Gerät, Elektronisches Gerät, tragbares Kommunikationsgerät enthält.&#10;&#10;KI-generierte Inhalte können fehlerhaft sein.">
            <a:extLst>
              <a:ext uri="{FF2B5EF4-FFF2-40B4-BE49-F238E27FC236}">
                <a16:creationId xmlns:a16="http://schemas.microsoft.com/office/drawing/2014/main" id="{63AEEFC9-2F66-E00C-8E3C-8266E09A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0"/>
            <a:ext cx="3600450" cy="6858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6DE339-9167-4F97-56A5-28C2FA093CF3}"/>
              </a:ext>
            </a:extLst>
          </p:cNvPr>
          <p:cNvCxnSpPr/>
          <p:nvPr/>
        </p:nvCxnSpPr>
        <p:spPr>
          <a:xfrm>
            <a:off x="6202611" y="838772"/>
            <a:ext cx="0" cy="1478165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FB0B74B-50E9-2F49-3104-E87C62F28377}"/>
              </a:ext>
            </a:extLst>
          </p:cNvPr>
          <p:cNvCxnSpPr/>
          <p:nvPr/>
        </p:nvCxnSpPr>
        <p:spPr>
          <a:xfrm>
            <a:off x="6202611" y="2316938"/>
            <a:ext cx="0" cy="7012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3B2DFC7-0703-0E35-0AE2-D30B832BBE01}"/>
              </a:ext>
            </a:extLst>
          </p:cNvPr>
          <p:cNvSpPr txBox="1"/>
          <p:nvPr/>
        </p:nvSpPr>
        <p:spPr>
          <a:xfrm>
            <a:off x="6589943" y="1271910"/>
            <a:ext cx="8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40mm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8E6F90-AE18-6767-4FD0-F4DA6310E656}"/>
              </a:ext>
            </a:extLst>
          </p:cNvPr>
          <p:cNvSpPr txBox="1"/>
          <p:nvPr/>
        </p:nvSpPr>
        <p:spPr>
          <a:xfrm>
            <a:off x="6589943" y="2482907"/>
            <a:ext cx="8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21mm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6C43B8-217C-EA26-1F38-A0A453DB675C}"/>
              </a:ext>
            </a:extLst>
          </p:cNvPr>
          <p:cNvCxnSpPr>
            <a:cxnSpLocks/>
          </p:cNvCxnSpPr>
          <p:nvPr/>
        </p:nvCxnSpPr>
        <p:spPr>
          <a:xfrm>
            <a:off x="5652551" y="592412"/>
            <a:ext cx="0" cy="985443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4BABE15-EF0C-8016-EF02-A615FA774AC1}"/>
              </a:ext>
            </a:extLst>
          </p:cNvPr>
          <p:cNvSpPr txBox="1"/>
          <p:nvPr/>
        </p:nvSpPr>
        <p:spPr>
          <a:xfrm>
            <a:off x="4554779" y="838773"/>
            <a:ext cx="8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25mm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5ACDDA3-DE06-15C4-F366-9C5B72E025E9}"/>
              </a:ext>
            </a:extLst>
          </p:cNvPr>
          <p:cNvCxnSpPr>
            <a:cxnSpLocks/>
          </p:cNvCxnSpPr>
          <p:nvPr/>
        </p:nvCxnSpPr>
        <p:spPr>
          <a:xfrm>
            <a:off x="5652551" y="1577855"/>
            <a:ext cx="0" cy="33984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34E20D-B143-3BC2-C088-00E71CA023D8}"/>
              </a:ext>
            </a:extLst>
          </p:cNvPr>
          <p:cNvSpPr txBox="1"/>
          <p:nvPr/>
        </p:nvSpPr>
        <p:spPr>
          <a:xfrm>
            <a:off x="4554779" y="1518454"/>
            <a:ext cx="8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10mm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1DBC9C9-0C9D-6DFA-A94D-B7221027883A}"/>
              </a:ext>
            </a:extLst>
          </p:cNvPr>
          <p:cNvCxnSpPr>
            <a:cxnSpLocks/>
          </p:cNvCxnSpPr>
          <p:nvPr/>
        </p:nvCxnSpPr>
        <p:spPr>
          <a:xfrm flipV="1">
            <a:off x="5652551" y="1917700"/>
            <a:ext cx="0" cy="16510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727423E-7A6B-FA2B-8156-9DB7783053E4}"/>
              </a:ext>
            </a:extLst>
          </p:cNvPr>
          <p:cNvSpPr txBox="1"/>
          <p:nvPr/>
        </p:nvSpPr>
        <p:spPr>
          <a:xfrm>
            <a:off x="4666537" y="1784718"/>
            <a:ext cx="8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2mm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A3BAD89-7545-90CF-BBAA-63B0AF353584}"/>
              </a:ext>
            </a:extLst>
          </p:cNvPr>
          <p:cNvCxnSpPr>
            <a:cxnSpLocks/>
          </p:cNvCxnSpPr>
          <p:nvPr/>
        </p:nvCxnSpPr>
        <p:spPr>
          <a:xfrm flipH="1">
            <a:off x="5652551" y="2082800"/>
            <a:ext cx="2176" cy="103850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F0DC0094-4AB8-BE93-C18D-98FD2EA6B44B}"/>
              </a:ext>
            </a:extLst>
          </p:cNvPr>
          <p:cNvSpPr txBox="1"/>
          <p:nvPr/>
        </p:nvSpPr>
        <p:spPr>
          <a:xfrm>
            <a:off x="4554778" y="2420314"/>
            <a:ext cx="83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28mm</a:t>
            </a:r>
          </a:p>
        </p:txBody>
      </p:sp>
    </p:spTree>
    <p:extLst>
      <p:ext uri="{BB962C8B-B14F-4D97-AF65-F5344CB8AC3E}">
        <p14:creationId xmlns:p14="http://schemas.microsoft.com/office/powerpoint/2010/main" val="198418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Yannis Lehmann</dc:creator>
  <cp:lastModifiedBy>Tim Yannis Lehmann</cp:lastModifiedBy>
  <cp:revision>1</cp:revision>
  <dcterms:created xsi:type="dcterms:W3CDTF">2025-05-14T18:34:38Z</dcterms:created>
  <dcterms:modified xsi:type="dcterms:W3CDTF">2025-05-14T18:44:10Z</dcterms:modified>
</cp:coreProperties>
</file>