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(Therapist Simulator 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Kennard (130124X)</a:t>
            </a:r>
          </a:p>
          <a:p>
            <a:r>
              <a:rPr lang="en-US" dirty="0" smtClean="0"/>
              <a:t>Wei Xiang (132752F)</a:t>
            </a:r>
          </a:p>
          <a:p>
            <a:r>
              <a:rPr lang="en-US" dirty="0" smtClean="0"/>
              <a:t>Ryan (133096A)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6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wall collision</a:t>
            </a:r>
          </a:p>
          <a:p>
            <a:endParaRPr lang="en-US" dirty="0"/>
          </a:p>
          <a:p>
            <a:r>
              <a:rPr lang="en-US" dirty="0" smtClean="0"/>
              <a:t>Patrol uses a waypoint system to move between 2 points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0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 detects that there is no walls between the player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a wall ends up </a:t>
            </a:r>
          </a:p>
        </p:txBody>
      </p:sp>
    </p:spTree>
    <p:extLst>
      <p:ext uri="{BB962C8B-B14F-4D97-AF65-F5344CB8AC3E}">
        <p14:creationId xmlns:p14="http://schemas.microsoft.com/office/powerpoint/2010/main" val="38256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Role playing game</a:t>
            </a:r>
          </a:p>
          <a:p>
            <a:endParaRPr lang="en-US" u="sng" dirty="0"/>
          </a:p>
          <a:p>
            <a:r>
              <a:rPr lang="en-US" dirty="0" smtClean="0"/>
              <a:t>Anti gambling aspect:</a:t>
            </a:r>
          </a:p>
          <a:p>
            <a:pPr lvl="1"/>
            <a:r>
              <a:rPr lang="en-US" dirty="0" smtClean="0"/>
              <a:t>Go and destroy the negative thoughts of gambling in a gambler’s mind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0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a therapist using experimental technology to go directly into the patient’s brain to remove bad stimuli in order to cure compulsive disorders.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5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Level transitions</a:t>
            </a:r>
          </a:p>
          <a:p>
            <a:pPr marL="0" indent="0">
              <a:buNone/>
            </a:pPr>
            <a:r>
              <a:rPr lang="en-US" dirty="0" smtClean="0"/>
              <a:t>2) Inventory and Items</a:t>
            </a:r>
          </a:p>
          <a:p>
            <a:pPr marL="0" indent="0">
              <a:buNone/>
            </a:pPr>
            <a:r>
              <a:rPr lang="en-US" dirty="0" smtClean="0"/>
              <a:t>3) Experience system and stats</a:t>
            </a:r>
          </a:p>
          <a:p>
            <a:pPr marL="0" indent="0">
              <a:buNone/>
            </a:pPr>
            <a:r>
              <a:rPr lang="en-US" dirty="0" smtClean="0"/>
              <a:t>4) Sprites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 User interface 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) Sound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 Mini Map</a:t>
            </a:r>
          </a:p>
          <a:p>
            <a:pPr marL="0" indent="0">
              <a:buNone/>
            </a:pPr>
            <a:r>
              <a:rPr lang="en-US" dirty="0" smtClean="0"/>
              <a:t>8) Game physics</a:t>
            </a:r>
          </a:p>
          <a:p>
            <a:pPr marL="0" indent="0">
              <a:buNone/>
            </a:pPr>
            <a:r>
              <a:rPr lang="en-US" dirty="0" smtClean="0"/>
              <a:t>9) Skill systems</a:t>
            </a:r>
          </a:p>
          <a:p>
            <a:pPr marL="0" indent="0">
              <a:buNone/>
            </a:pPr>
            <a:r>
              <a:rPr lang="en-US" dirty="0" smtClean="0"/>
              <a:t>10) Monsters and AI </a:t>
            </a:r>
          </a:p>
        </p:txBody>
      </p:sp>
    </p:spTree>
    <p:extLst>
      <p:ext uri="{BB962C8B-B14F-4D97-AF65-F5344CB8AC3E}">
        <p14:creationId xmlns:p14="http://schemas.microsoft.com/office/powerpoint/2010/main" val="41380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Collision</a:t>
            </a:r>
          </a:p>
          <a:p>
            <a:endParaRPr lang="en-US" dirty="0" smtClean="0"/>
          </a:p>
          <a:p>
            <a:r>
              <a:rPr lang="en-US" dirty="0" smtClean="0"/>
              <a:t>Object map collision</a:t>
            </a:r>
          </a:p>
          <a:p>
            <a:endParaRPr lang="en-US" dirty="0" smtClean="0"/>
          </a:p>
          <a:p>
            <a:r>
              <a:rPr lang="en-US" dirty="0" smtClean="0"/>
              <a:t>Object-Object collision</a:t>
            </a:r>
          </a:p>
          <a:p>
            <a:endParaRPr lang="en-US" dirty="0"/>
          </a:p>
          <a:p>
            <a:r>
              <a:rPr lang="en-US" dirty="0" smtClean="0"/>
              <a:t>Wall ball collision (explained in AI)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6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Object-map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based on Game development techniques collision code</a:t>
            </a:r>
          </a:p>
          <a:p>
            <a:endParaRPr lang="en-US" dirty="0"/>
          </a:p>
          <a:p>
            <a:r>
              <a:rPr lang="en-US" dirty="0" smtClean="0"/>
              <a:t>Adjusted with bounding box collision to be more accurate with minimal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to object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basic bounding box collision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enumeration to separate each skill</a:t>
            </a:r>
          </a:p>
          <a:p>
            <a:endParaRPr lang="en-US" dirty="0"/>
          </a:p>
          <a:p>
            <a:r>
              <a:rPr lang="en-US" dirty="0" smtClean="0"/>
              <a:t>3 base skills</a:t>
            </a:r>
          </a:p>
          <a:p>
            <a:pPr lvl="1"/>
            <a:r>
              <a:rPr lang="en-US" dirty="0" smtClean="0"/>
              <a:t>melee</a:t>
            </a:r>
          </a:p>
          <a:p>
            <a:pPr lvl="1"/>
            <a:r>
              <a:rPr lang="en-US" dirty="0" smtClean="0"/>
              <a:t>Ranged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19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to separate each monster</a:t>
            </a:r>
          </a:p>
          <a:p>
            <a:pPr lvl="1"/>
            <a:r>
              <a:rPr lang="en-US" dirty="0" smtClean="0"/>
              <a:t>Separate which AI to determine which AI to use</a:t>
            </a:r>
          </a:p>
          <a:p>
            <a:endParaRPr lang="en-US" dirty="0"/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Patrol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1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222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 17 (Therapist Simulator 2015)</vt:lpstr>
      <vt:lpstr>Game concept</vt:lpstr>
      <vt:lpstr>Backstory</vt:lpstr>
      <vt:lpstr>Technical Features</vt:lpstr>
      <vt:lpstr>Game physics</vt:lpstr>
      <vt:lpstr>Object-map collision</vt:lpstr>
      <vt:lpstr>Object to object collision</vt:lpstr>
      <vt:lpstr>Skill system</vt:lpstr>
      <vt:lpstr>Monsters</vt:lpstr>
      <vt:lpstr>AI</vt:lpstr>
      <vt:lpstr>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Hayashi (Team 17)</dc:title>
  <dc:creator>l639</dc:creator>
  <cp:lastModifiedBy>l639</cp:lastModifiedBy>
  <cp:revision>15</cp:revision>
  <dcterms:created xsi:type="dcterms:W3CDTF">2014-09-04T07:24:30Z</dcterms:created>
  <dcterms:modified xsi:type="dcterms:W3CDTF">2014-09-04T12:55:28Z</dcterms:modified>
</cp:coreProperties>
</file>